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5"/>
  </p:notesMasterIdLst>
  <p:sldIdLst>
    <p:sldId id="306" r:id="rId5"/>
    <p:sldId id="308" r:id="rId6"/>
    <p:sldId id="309" r:id="rId7"/>
    <p:sldId id="311" r:id="rId8"/>
    <p:sldId id="310" r:id="rId9"/>
    <p:sldId id="295" r:id="rId10"/>
    <p:sldId id="305" r:id="rId11"/>
    <p:sldId id="313" r:id="rId12"/>
    <p:sldId id="312" r:id="rId13"/>
    <p:sldId id="31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6/29/2023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05800361?challenge-id=9705b6be-fc6a-4d08-ab15-97191dda13b5_1687310732280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youtu.be/U0er1eAm5h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400" dirty="0"/>
              <a:t>Student Engagement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/>
              <a:t>Chef Samantha Slechta</a:t>
            </a:r>
          </a:p>
          <a:p>
            <a:r>
              <a:rPr lang="en-US" dirty="0"/>
              <a:t>Chef Michael Kasper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4D7959-42F4-425E-ADFA-3698AD6930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25BDB-6CFE-4581-97D6-014E197E4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48A4C4B-FC63-4E12-8A6C-496652BB6E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C56948-6B6E-4EF1-B07D-B872B7A37B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5EE3CDA-A919-4688-A125-CF011F7B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8" y="585216"/>
            <a:ext cx="9631520" cy="2276856"/>
          </a:xfrm>
        </p:spPr>
        <p:txBody>
          <a:bodyPr/>
          <a:lstStyle/>
          <a:p>
            <a:r>
              <a:rPr lang="en-US" dirty="0" err="1"/>
              <a:t>keiserchefssrq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A3931-15DA-4DAB-97B1-30EAE337A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37542-4DD5-4C84-BB11-6C73A136D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DFB35-255A-4EC1-A694-73C8B281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BED725-D562-4E6F-B724-A336D463E8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 err="1"/>
              <a:t>WiFiStuKU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1270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Made Quizzes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1.Pair up students, assign a chapter/section/subject and time limit.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+Each pair writes a five/ten-question quiz about subject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+Pairs present questions to the class, and verify correct answers with explanations, definitions, and page numbers.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 teacher takes all pertinent questions to review as possible test questions and possibly promises to use a few in the final exam or quiz.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Stump the class- difficulty questions/answers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+questions are scored by instructor, team with most points earn a free question on the quiz (or plus 2 points..</a:t>
            </a:r>
            <a:r>
              <a:rPr lang="en-US" sz="1800" b="1" kern="100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</a:t>
            </a:r>
            <a:r>
              <a:rPr lang="en-US" sz="1800" b="1" kern="100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Group Presentations – 15 min to prepare, groups present in creative ways… Rap, dance, ASL incorporated, Word of the day, Vocab matching, </a:t>
            </a:r>
            <a:r>
              <a:rPr lang="en-US" sz="1800" b="1" kern="1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Powerpoin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kern="1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Prezzi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Fill in the blank, word scramble, crossword generator…..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6/21/2023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Student engagement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7732"/>
            <a:ext cx="9144000" cy="312617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Kahoot!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https://kahoot.it/challenge/05800361?challenge-id=9705b6be-fc6a-4d08-ab15-97191dda13b5_1687310732280</a:t>
            </a:r>
            <a:b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PIN: 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05800361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Sslechta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Basic, limit 10 players and basic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Memorization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Acronyms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students for funny sayings, </a:t>
            </a:r>
            <a:r>
              <a:rPr lang="en-US" sz="1800" b="1" kern="100" dirty="0" err="1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rhyms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ways to memorize. Offer prize for best, or offer top-class bragging rights. Something will stick! If not all will stick.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ick 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mployees 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 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ow, </a:t>
            </a:r>
            <a:r>
              <a:rPr lang="en-US" sz="1800" b="1" u="sng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kern="100" dirty="0">
                <a:solidFill>
                  <a:srgbClr val="33333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eriously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Competition!!!!  Make it a competition.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 “Research project” find a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picture,Gif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about Emulsification?? Share tomorrow…</a:t>
            </a:r>
          </a:p>
          <a:p>
            <a:endParaRPr lang="en-US" dirty="0"/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209" b="209"/>
          <a:stretch/>
        </p:blipFill>
        <p:spPr/>
      </p:pic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A686A52-7630-4675-B383-8C2AD252E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What are Emulsifiers and Why Are They in My Food? | EatingWell">
            <a:extLst>
              <a:ext uri="{FF2B5EF4-FFF2-40B4-BE49-F238E27FC236}">
                <a16:creationId xmlns:a16="http://schemas.microsoft.com/office/drawing/2014/main" id="{70EC36A3-9C9D-F07E-2F18-449A148D1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" y="373380"/>
            <a:ext cx="23622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emulsion Archives - Seattle Food Geek">
            <a:extLst>
              <a:ext uri="{FF2B5EF4-FFF2-40B4-BE49-F238E27FC236}">
                <a16:creationId xmlns:a16="http://schemas.microsoft.com/office/drawing/2014/main" id="{6A34E19B-E225-E781-D993-7A2D7E4249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62" y="3343533"/>
            <a:ext cx="4437380" cy="29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4F2B11-1BB3-3FE5-8A1D-D2033AD47BB0}"/>
              </a:ext>
            </a:extLst>
          </p:cNvPr>
          <p:cNvSpPr txBox="1"/>
          <p:nvPr/>
        </p:nvSpPr>
        <p:spPr>
          <a:xfrm>
            <a:off x="3044952" y="1060380"/>
            <a:ext cx="321182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https://youtu.be/U0er1eAm5hA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5" y="215154"/>
            <a:ext cx="4434841" cy="5292762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Tips: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*For faster cook times, make items smaller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*Mis </a:t>
            </a:r>
            <a:r>
              <a:rPr lang="en-US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Place the day before helps things go quicker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*Group work with each group in charge of tasks for whole class 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*Multitasking/Delegating saves on time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*Starting a timer and having a timescale helps to keep students on track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*Making a list of goals before starting the tasks</a:t>
            </a:r>
            <a:b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*Assigning the recipes to be rewritten as homework the night before will help with student questions, mental organization, and understanding skills expected when they arrive for class.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90" y="5845876"/>
            <a:ext cx="4434835" cy="510474"/>
          </a:xfrm>
        </p:spPr>
        <p:txBody>
          <a:bodyPr/>
          <a:lstStyle/>
          <a:p>
            <a:endParaRPr lang="en-US" sz="1800" dirty="0"/>
          </a:p>
        </p:txBody>
      </p:sp>
      <p:pic>
        <p:nvPicPr>
          <p:cNvPr id="8" name="Picture Placeholder 7" descr="mountains at sunset"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/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E677A-7A54-12E2-E9B5-943B881E6A4D}"/>
              </a:ext>
            </a:extLst>
          </p:cNvPr>
          <p:cNvSpPr txBox="1"/>
          <p:nvPr/>
        </p:nvSpPr>
        <p:spPr>
          <a:xfrm>
            <a:off x="691180" y="606042"/>
            <a:ext cx="48135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recipe will make enough to feed your group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time you start a recipe, start the clock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recipe should take no more than 45 minutes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in mind what was already prepped ahead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Scones First, give time to rest/chill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Week Long Labs</a:t>
            </a:r>
            <a:endParaRPr lang="en-US" sz="54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09A0DA2-E530-420B-ACE1-7D645AE7D0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75140"/>
              </p:ext>
            </p:extLst>
          </p:nvPr>
        </p:nvGraphicFramePr>
        <p:xfrm>
          <a:off x="1447800" y="2209799"/>
          <a:ext cx="9753600" cy="304878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0720">
                  <a:extLst>
                    <a:ext uri="{9D8B030D-6E8A-4147-A177-3AD203B41FA5}">
                      <a16:colId xmlns:a16="http://schemas.microsoft.com/office/drawing/2014/main" val="3715394682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4203886316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368357775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538162733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2004813969"/>
                    </a:ext>
                  </a:extLst>
                </a:gridCol>
              </a:tblGrid>
              <a:tr h="6021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29846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Class 1 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Discuss/Measure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pasta dough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red sauce and white sauce in teams, chill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Reheat/cook/eat/serve</a:t>
                      </a:r>
                      <a:endParaRPr lang="en-US" sz="1200" dirty="0"/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059026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Class 2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22433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Class 3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97281"/>
                  </a:ext>
                </a:extLst>
              </a:tr>
              <a:tr h="602177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Class 4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63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7824203"/>
                  </a:ext>
                </a:extLst>
              </a:tr>
            </a:tbl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ECDE54D-4BD2-4764-A36A-8487DB61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8DA9DAA-006C-4F4B-980E-E3DF019B24E2}" type="slidenum">
              <a:rPr lang="en-US" b="1" cap="all" spc="100" smtClean="0">
                <a:solidFill>
                  <a:schemeClr val="accent2"/>
                </a:solidFill>
              </a:rPr>
              <a:t>6</a:t>
            </a:fld>
            <a:endParaRPr lang="en-US" b="1" cap="all" spc="1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Butterscotch Pudding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Molasses Cookie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505075"/>
            <a:ext cx="2834640" cy="3684588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Cup AP Flour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tsp. BS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tsp. ground cinnamon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tsp. ground ginger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tsp White Pepper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tsp. Salt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TBS Butter - Softened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cup Sugar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Egg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TBS Molasses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335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Molasses Cookie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7335" y="2505075"/>
            <a:ext cx="2834640" cy="3684588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Cream butter and sugar with a paddle attachment, on medium, until light and fluffy, about 3 minutes. Scrape down sides, beat in egg, scrape down sides, add molasses, scrape down sides.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Sift all remaining dry ingredients.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in dry ingredients until just combined. Just 30 seconds! Do not Over Mix!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in plastic and chill for 2 hours minimum.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Preheat oven to 350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dough warm up on table, pull off 1-inch pieces and roll into balls. Space well on parchment lined sheet tray. Bake for 10-12 minutes. </a:t>
            </a:r>
          </a:p>
          <a:p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B5B72-43F9-4438-A504-FD3C083AB96D}"/>
              </a:ext>
            </a:extLst>
          </p:cNvPr>
          <p:cNvSpPr txBox="1">
            <a:spLocks/>
          </p:cNvSpPr>
          <p:nvPr/>
        </p:nvSpPr>
        <p:spPr>
          <a:xfrm>
            <a:off x="8526870" y="1681163"/>
            <a:ext cx="28346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526870" y="2505075"/>
            <a:ext cx="2834640" cy="368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Cup plus 2 TBS Whole Milk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Cup Heavy Cream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TBS Butter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½ Cup plus 2 TBS Brown Sugar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Egg Yolks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½ TBS Cornstarch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tsp. Salt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½ tsp. Vanilla extract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TBS Confectioners Sugar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¼ tsp. Fresh ground black pepper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Butterscotch Pudding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2834640" cy="823912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For the Pudding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799" y="2505075"/>
            <a:ext cx="6932407" cy="3000152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</a:t>
            </a:r>
            <a:endParaRPr lang="en-US" sz="4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Combine milk and .5 cups of the cream in a saucepan and bring to a simmer over medium heat. Immediately remove from heat.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an 8-inch sauté pan, melt butter and add brown sugar. Cook 5-6 minutes stirring consistently, to caramelize the mixture. When the butter starts to brown and a nutty aroma is noticed take off of the heat.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the brown sugar mixture gradually to the hot cream. Whisking constantly.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Whisk egg yolk, cornstarch, and salt in a bowl.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 cream and Egg mixtures.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Whisk consistently over medium heat until reaches a boil. About 3 minutes. The pudding will become thick.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into 4 oz ramekins, chill.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Whip ½ cup heavy cream until soft peaks. Stir in pepper and confectioners sugar.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 with cookie and whipped cream.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Tempering:_________________________________________________________________________________________________________________________________________________________________________________________________________________________________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 flipV="1">
            <a:off x="1925619" y="6333342"/>
            <a:ext cx="221697" cy="196608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H="1">
            <a:off x="7821974" y="5731987"/>
            <a:ext cx="1085357" cy="45719"/>
          </a:xfrm>
        </p:spPr>
        <p:txBody>
          <a:bodyPr>
            <a:normAutofit fontScale="25000" lnSpcReduction="20000"/>
          </a:bodyPr>
          <a:lstStyle/>
          <a:p>
            <a:endParaRPr lang="en-US" sz="20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B5B72-43F9-4438-A504-FD3C083AB96D}"/>
              </a:ext>
            </a:extLst>
          </p:cNvPr>
          <p:cNvSpPr txBox="1">
            <a:spLocks/>
          </p:cNvSpPr>
          <p:nvPr/>
        </p:nvSpPr>
        <p:spPr>
          <a:xfrm>
            <a:off x="8526870" y="1681163"/>
            <a:ext cx="28346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Before you start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670664" y="2505075"/>
            <a:ext cx="2690846" cy="241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Discuss with class and leave blanks in recipes for students to write in for verification they understand.</a:t>
            </a:r>
          </a:p>
        </p:txBody>
      </p:sp>
    </p:spTree>
    <p:extLst>
      <p:ext uri="{BB962C8B-B14F-4D97-AF65-F5344CB8AC3E}">
        <p14:creationId xmlns:p14="http://schemas.microsoft.com/office/powerpoint/2010/main" val="372532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6/21/2023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Engaging students</a:t>
            </a:r>
          </a:p>
        </p:txBody>
      </p:sp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Samantha Slechta</a:t>
            </a:r>
          </a:p>
          <a:p>
            <a:r>
              <a:rPr lang="en-US" dirty="0"/>
              <a:t>sslechta@keiseruniversity.edu</a:t>
            </a:r>
          </a:p>
          <a:p>
            <a:r>
              <a:rPr lang="en-US" dirty="0"/>
              <a:t>9-41-893-8360</a:t>
            </a:r>
          </a:p>
          <a:p>
            <a:endParaRPr lang="en-US" dirty="0"/>
          </a:p>
        </p:txBody>
      </p:sp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/>
          <a:srcRect l="16" r="16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08" b="108"/>
          <a:stretch/>
        </p:blipFill>
        <p:spPr/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{02CD630F-D957-4E4F-A448-2C9C0C2A6E92}tf89338750_win32</Template>
  <TotalTime>305</TotalTime>
  <Words>901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Helvetica</vt:lpstr>
      <vt:lpstr>Times New Roman</vt:lpstr>
      <vt:lpstr>Univers</vt:lpstr>
      <vt:lpstr>GradientUnivers</vt:lpstr>
      <vt:lpstr>Student Engagement</vt:lpstr>
      <vt:lpstr>Class Made Quizzes</vt:lpstr>
      <vt:lpstr>Kahoot!   https://kahoot.it/challenge/05800361?challenge-id=9705b6be-fc6a-4d08-ab15-97191dda13b5_1687310732280  Game PIN: 05800361 Sslechta </vt:lpstr>
      <vt:lpstr>Memorization </vt:lpstr>
      <vt:lpstr> Tips: *For faster cook times, make items smaller *Mis en Place the day before helps things go quicker *Group work with each group in charge of tasks for whole class  *Multitasking/Delegating saves on time *Starting a timer and having a timescale helps to keep students on track *Making a list of goals before starting the tasks *Assigning the recipes to be rewritten as homework the night before will help with student questions, mental organization, and understanding skills expected when they arrive for class.   </vt:lpstr>
      <vt:lpstr>Week Long Labs</vt:lpstr>
      <vt:lpstr>Butterscotch Pudding</vt:lpstr>
      <vt:lpstr>Butterscotch Pudding</vt:lpstr>
      <vt:lpstr>Thank you</vt:lpstr>
      <vt:lpstr>keiserchefssrq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Engagement</dc:title>
  <dc:creator>Samantha Slechta</dc:creator>
  <cp:lastModifiedBy>Amy Parker</cp:lastModifiedBy>
  <cp:revision>3</cp:revision>
  <dcterms:created xsi:type="dcterms:W3CDTF">2023-06-21T11:10:02Z</dcterms:created>
  <dcterms:modified xsi:type="dcterms:W3CDTF">2023-06-29T13:49:48Z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