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0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8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2018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68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5457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31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00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9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3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5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7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1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1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3675E-6837-4410-A123-AF16A219B532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3D14CB-7395-4015-B3BA-320A19EFD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4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19C-3034-DCE8-D43C-FFFBFA0A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Hospitalimath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C1839-B897-0D89-51AD-F1A780810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KPI’s</a:t>
            </a:r>
          </a:p>
          <a:p>
            <a:r>
              <a:rPr lang="en-US" dirty="0"/>
              <a:t>Lodging Big Three</a:t>
            </a:r>
          </a:p>
          <a:p>
            <a:r>
              <a:rPr lang="en-US" dirty="0"/>
              <a:t>Food Service Big Four</a:t>
            </a:r>
          </a:p>
          <a:p>
            <a:r>
              <a:rPr lang="en-US" dirty="0"/>
              <a:t>Tourism Multiplier Effect</a:t>
            </a:r>
          </a:p>
        </p:txBody>
      </p:sp>
    </p:spTree>
    <p:extLst>
      <p:ext uri="{BB962C8B-B14F-4D97-AF65-F5344CB8AC3E}">
        <p14:creationId xmlns:p14="http://schemas.microsoft.com/office/powerpoint/2010/main" val="1006799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AFAA5-30DF-6AF0-242F-A01A9422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Trending Is Not Just For The Bird!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9C4AA-D0FE-66C7-AE11-38CEEB9A6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Yearly lists</a:t>
            </a:r>
          </a:p>
          <a:p>
            <a:r>
              <a:rPr lang="en-US" dirty="0"/>
              <a:t>What you like</a:t>
            </a:r>
          </a:p>
          <a:p>
            <a:r>
              <a:rPr lang="en-US" dirty="0"/>
              <a:t>Realistic industry expectations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3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5C99-2F0F-8AC6-6C1E-D33F98E4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Guest Comes Second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938F9-323D-1285-355F-EBA4AF6AC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be you!</a:t>
            </a:r>
          </a:p>
        </p:txBody>
      </p:sp>
    </p:spTree>
    <p:extLst>
      <p:ext uri="{BB962C8B-B14F-4D97-AF65-F5344CB8AC3E}">
        <p14:creationId xmlns:p14="http://schemas.microsoft.com/office/powerpoint/2010/main" val="51099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4619-6417-14ED-9682-F346E1AE2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Ten Things to Get The Most Out of HTM!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157CB-BDCC-EA2E-A432-134DE577E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International Pineapple Day!</a:t>
            </a:r>
          </a:p>
          <a:p>
            <a:r>
              <a:rPr lang="en-US" dirty="0"/>
              <a:t>June 27, 2023</a:t>
            </a:r>
          </a:p>
          <a:p>
            <a:r>
              <a:rPr lang="en-US" dirty="0"/>
              <a:t>Florida HTM Symposium</a:t>
            </a:r>
          </a:p>
        </p:txBody>
      </p:sp>
    </p:spTree>
    <p:extLst>
      <p:ext uri="{BB962C8B-B14F-4D97-AF65-F5344CB8AC3E}">
        <p14:creationId xmlns:p14="http://schemas.microsoft.com/office/powerpoint/2010/main" val="62858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3DF10-48AB-9D6F-DC71-9FA976FA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Recognized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83EA6-0987-B44B-F2B9-84B7C015B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nice to be recognized </a:t>
            </a:r>
          </a:p>
          <a:p>
            <a:r>
              <a:rPr lang="en-US" dirty="0"/>
              <a:t>HTS</a:t>
            </a:r>
          </a:p>
          <a:p>
            <a:r>
              <a:rPr lang="en-US" dirty="0"/>
              <a:t>CHTMP</a:t>
            </a:r>
          </a:p>
          <a:p>
            <a:r>
              <a:rPr lang="en-US" dirty="0"/>
              <a:t>CGSP (GSG)</a:t>
            </a:r>
          </a:p>
          <a:p>
            <a:r>
              <a:rPr lang="en-US" dirty="0"/>
              <a:t>SSM or SSFH</a:t>
            </a:r>
          </a:p>
          <a:p>
            <a:r>
              <a:rPr lang="en-US" dirty="0"/>
              <a:t>SSA</a:t>
            </a:r>
          </a:p>
          <a:p>
            <a:r>
              <a:rPr lang="en-US" dirty="0"/>
              <a:t>PSH</a:t>
            </a:r>
          </a:p>
          <a:p>
            <a:r>
              <a:rPr lang="en-US" dirty="0"/>
              <a:t>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3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EA38F-79D4-1448-553E-FA465454C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the </a:t>
            </a:r>
            <a:r>
              <a:rPr lang="en-US" dirty="0" err="1"/>
              <a:t>Cus</a:t>
            </a:r>
            <a:r>
              <a:rPr lang="en-US" dirty="0"/>
              <a:t> Word!!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9AAF-50F2-53ED-DD7F-AF94DBF14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Guest Service</a:t>
            </a:r>
          </a:p>
          <a:p>
            <a:r>
              <a:rPr lang="en-US" dirty="0"/>
              <a:t>Professional and Interpersonal Skills (</a:t>
            </a:r>
            <a:r>
              <a:rPr lang="en-US" dirty="0" err="1"/>
              <a:t>LvM</a:t>
            </a:r>
            <a:r>
              <a:rPr lang="en-US" dirty="0"/>
              <a:t>??!!)</a:t>
            </a:r>
          </a:p>
          <a:p>
            <a:r>
              <a:rPr lang="en-US" dirty="0"/>
              <a:t>Portfolio</a:t>
            </a:r>
          </a:p>
        </p:txBody>
      </p:sp>
    </p:spTree>
    <p:extLst>
      <p:ext uri="{BB962C8B-B14F-4D97-AF65-F5344CB8AC3E}">
        <p14:creationId xmlns:p14="http://schemas.microsoft.com/office/powerpoint/2010/main" val="236172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173E4-10F7-E5C9-BEAF-52E1F709A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That!  </a:t>
            </a:r>
            <a:r>
              <a:rPr lang="en-US" dirty="0" err="1"/>
              <a:t>Noooo</a:t>
            </a:r>
            <a:r>
              <a:rPr lang="en-US" dirty="0"/>
              <a:t> That!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24C97-F513-63BF-8001-A44BE0230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v Management</a:t>
            </a:r>
          </a:p>
          <a:p>
            <a:r>
              <a:rPr lang="en-US" dirty="0"/>
              <a:t>Franchise v Corporate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93CC-DBF2-92C3-3F05-D7653B75B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Articulate to The Moon and Back!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EC44-A44A-1626-DC49-C022F20EB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most you can out of what they have already done!</a:t>
            </a:r>
          </a:p>
          <a:p>
            <a:r>
              <a:rPr lang="en-US" dirty="0"/>
              <a:t>Break HTM curriculum into smaller bites both for years and content</a:t>
            </a:r>
          </a:p>
          <a:p>
            <a:r>
              <a:rPr lang="en-US" dirty="0"/>
              <a:t>Specialize and expand for more years</a:t>
            </a:r>
          </a:p>
        </p:txBody>
      </p:sp>
    </p:spTree>
    <p:extLst>
      <p:ext uri="{BB962C8B-B14F-4D97-AF65-F5344CB8AC3E}">
        <p14:creationId xmlns:p14="http://schemas.microsoft.com/office/powerpoint/2010/main" val="222816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F7848-D297-13A8-E666-F54CF6336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3E98-F0A3-94D4-279E-55808FE50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  <a:p>
            <a:r>
              <a:rPr lang="en-US" dirty="0"/>
              <a:t>Cases</a:t>
            </a:r>
          </a:p>
          <a:p>
            <a:r>
              <a:rPr lang="en-US" dirty="0"/>
              <a:t>Projects</a:t>
            </a:r>
          </a:p>
          <a:p>
            <a:r>
              <a:rPr lang="en-US" dirty="0"/>
              <a:t>Review Questions</a:t>
            </a:r>
          </a:p>
        </p:txBody>
      </p:sp>
    </p:spTree>
    <p:extLst>
      <p:ext uri="{BB962C8B-B14F-4D97-AF65-F5344CB8AC3E}">
        <p14:creationId xmlns:p14="http://schemas.microsoft.com/office/powerpoint/2010/main" val="2004667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4A25-ED28-3755-4AFD-5E09A967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Makes the Heart Grow Fonder!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4A72-57BC-C5E0-52EE-14F36355C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Compete, compete, compete!</a:t>
            </a:r>
          </a:p>
          <a:p>
            <a:r>
              <a:rPr lang="en-US" dirty="0"/>
              <a:t>HTM</a:t>
            </a:r>
          </a:p>
          <a:p>
            <a:r>
              <a:rPr lang="en-US" dirty="0"/>
              <a:t>ProStart</a:t>
            </a:r>
          </a:p>
          <a:p>
            <a:r>
              <a:rPr lang="en-US" dirty="0"/>
              <a:t>FCCLA</a:t>
            </a:r>
          </a:p>
          <a:p>
            <a:r>
              <a:rPr lang="en-US" dirty="0"/>
              <a:t>Skills USA</a:t>
            </a:r>
          </a:p>
          <a:p>
            <a:r>
              <a:rPr lang="en-US" dirty="0"/>
              <a:t>BPA</a:t>
            </a:r>
          </a:p>
          <a:p>
            <a:r>
              <a:rPr lang="en-US" dirty="0"/>
              <a:t>DECA</a:t>
            </a:r>
          </a:p>
          <a:p>
            <a:r>
              <a:rPr lang="en-US" dirty="0" err="1"/>
              <a:t>Snaptwitinstatok</a:t>
            </a:r>
            <a:r>
              <a:rPr lang="en-US" dirty="0"/>
              <a:t> Competitions</a:t>
            </a:r>
          </a:p>
        </p:txBody>
      </p:sp>
    </p:spTree>
    <p:extLst>
      <p:ext uri="{BB962C8B-B14F-4D97-AF65-F5344CB8AC3E}">
        <p14:creationId xmlns:p14="http://schemas.microsoft.com/office/powerpoint/2010/main" val="733010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FF9C-9C86-E20C-F12F-E2E4B868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How Do I Get It….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EF65C-414D-7D07-D07A-8B12BD2AC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Job Shadowing</a:t>
            </a:r>
          </a:p>
          <a:p>
            <a:r>
              <a:rPr lang="en-US" dirty="0"/>
              <a:t>Career Mentorship</a:t>
            </a:r>
          </a:p>
          <a:p>
            <a:r>
              <a:rPr lang="en-US" dirty="0"/>
              <a:t>Career Related Competitions</a:t>
            </a:r>
          </a:p>
          <a:p>
            <a:r>
              <a:rPr lang="en-US" dirty="0"/>
              <a:t>Manager Interviews</a:t>
            </a:r>
          </a:p>
          <a:p>
            <a:r>
              <a:rPr lang="en-US" dirty="0"/>
              <a:t>Internships</a:t>
            </a:r>
          </a:p>
          <a:p>
            <a:r>
              <a:rPr lang="en-US" dirty="0"/>
              <a:t>Externships</a:t>
            </a:r>
          </a:p>
          <a:p>
            <a:r>
              <a:rPr lang="en-US" dirty="0"/>
              <a:t>Practicum</a:t>
            </a:r>
          </a:p>
          <a:p>
            <a:r>
              <a:rPr lang="en-US" dirty="0"/>
              <a:t>Service Learning/Volunteering</a:t>
            </a:r>
          </a:p>
          <a:p>
            <a:r>
              <a:rPr lang="en-US" dirty="0"/>
              <a:t>Student-led Enterprises</a:t>
            </a:r>
          </a:p>
          <a:p>
            <a:r>
              <a:rPr lang="en-US" dirty="0"/>
              <a:t>Simulated Workplace Experience</a:t>
            </a:r>
          </a:p>
          <a:p>
            <a:r>
              <a:rPr lang="en-US" dirty="0"/>
              <a:t>Student based Events</a:t>
            </a:r>
          </a:p>
          <a:p>
            <a:r>
              <a:rPr lang="en-US" dirty="0"/>
              <a:t>Workplace Tours/Field Trips/Guest Speakers</a:t>
            </a:r>
          </a:p>
        </p:txBody>
      </p:sp>
    </p:spTree>
    <p:extLst>
      <p:ext uri="{BB962C8B-B14F-4D97-AF65-F5344CB8AC3E}">
        <p14:creationId xmlns:p14="http://schemas.microsoft.com/office/powerpoint/2010/main" val="42488818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317</TotalTime>
  <Words>207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Hospitalimath</vt:lpstr>
      <vt:lpstr>Ten Things to Get The Most Out of HTM!</vt:lpstr>
      <vt:lpstr>Industry Recognized</vt:lpstr>
      <vt:lpstr>Not the Cus Word!!</vt:lpstr>
      <vt:lpstr>No That!  Noooo That!</vt:lpstr>
      <vt:lpstr>Articulate to The Moon and Back!</vt:lpstr>
      <vt:lpstr>EOCA</vt:lpstr>
      <vt:lpstr>Competition Makes the Heart Grow Fonder!</vt:lpstr>
      <vt:lpstr>But How Do I Get It….</vt:lpstr>
      <vt:lpstr>Trending Is Not Just For The Bird!</vt:lpstr>
      <vt:lpstr>The Guest Comes Second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Things to Get The Most Out of HTM!</dc:title>
  <dc:creator>Chris Woodruff</dc:creator>
  <cp:lastModifiedBy>Amy Parker</cp:lastModifiedBy>
  <cp:revision>6</cp:revision>
  <dcterms:created xsi:type="dcterms:W3CDTF">2023-06-27T11:32:46Z</dcterms:created>
  <dcterms:modified xsi:type="dcterms:W3CDTF">2023-06-29T17:32:04Z</dcterms:modified>
</cp:coreProperties>
</file>