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1" r:id="rId2"/>
    <p:sldId id="287" r:id="rId3"/>
    <p:sldId id="282" r:id="rId4"/>
    <p:sldId id="283" r:id="rId5"/>
    <p:sldId id="284" r:id="rId6"/>
    <p:sldId id="286" r:id="rId7"/>
    <p:sldId id="288" r:id="rId8"/>
    <p:sldId id="289" r:id="rId9"/>
    <p:sldId id="295" r:id="rId10"/>
    <p:sldId id="296" r:id="rId11"/>
    <p:sldId id="290" r:id="rId12"/>
    <p:sldId id="291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/>
    <p:restoredTop sz="94635"/>
  </p:normalViewPr>
  <p:slideViewPr>
    <p:cSldViewPr snapToGrid="0" snapToObjects="1">
      <p:cViewPr varScale="1">
        <p:scale>
          <a:sx n="107" d="100"/>
          <a:sy n="107" d="100"/>
        </p:scale>
        <p:origin x="14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328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B353B-17DE-F24E-9686-9B8AC9ABF67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FAFBE-6A90-E941-9DCD-9279D83C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00F6-FCEB-3240-BF91-2FE8D291BB0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AEB7-DF1E-074E-AD3C-BD912806E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12" y="6567986"/>
            <a:ext cx="551738" cy="281208"/>
          </a:xfrm>
        </p:spPr>
        <p:txBody>
          <a:bodyPr/>
          <a:lstStyle>
            <a:lvl1pPr algn="l">
              <a:defRPr/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7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06581" y="365126"/>
            <a:ext cx="7096625" cy="142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06581" y="1939895"/>
            <a:ext cx="8472500" cy="405070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1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7986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05F0F182-A738-D344-AD4C-0014E2FCF0E4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27859" y="158087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 Ultra Bold Condensed" panose="020B0A06020104020203" pitchFamily="34" charset="0"/>
              </a:rPr>
              <a:t>Restaurant Management Madness!!!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85059" y="2545687"/>
            <a:ext cx="6858000" cy="1655762"/>
          </a:xfrm>
        </p:spPr>
        <p:txBody>
          <a:bodyPr/>
          <a:lstStyle/>
          <a:p>
            <a:r>
              <a:rPr lang="en-US" dirty="0"/>
              <a:t>with</a:t>
            </a:r>
          </a:p>
          <a:p>
            <a:r>
              <a:rPr lang="en-US" dirty="0"/>
              <a:t>Chef Jay Judy</a:t>
            </a:r>
          </a:p>
        </p:txBody>
      </p:sp>
      <p:pic>
        <p:nvPicPr>
          <p:cNvPr id="1026" name="Picture 2" descr="https://frla.org/wp-content/uploads/2023/07/Florida-Flame-crop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8689"/>
            <a:ext cx="1143000" cy="92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 kitchen disasters and how to deal with them - Ku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6" y="3665650"/>
            <a:ext cx="3208714" cy="207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513" y="3697674"/>
            <a:ext cx="3611879" cy="20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7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3679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Competition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Table 1</a:t>
            </a:r>
          </a:p>
        </p:txBody>
      </p:sp>
    </p:spTree>
    <p:extLst>
      <p:ext uri="{BB962C8B-B14F-4D97-AF65-F5344CB8AC3E}">
        <p14:creationId xmlns:p14="http://schemas.microsoft.com/office/powerpoint/2010/main" val="326621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dirty="0"/>
              <a:t>Table 2</a:t>
            </a:r>
          </a:p>
        </p:txBody>
      </p:sp>
    </p:spTree>
    <p:extLst>
      <p:ext uri="{BB962C8B-B14F-4D97-AF65-F5344CB8AC3E}">
        <p14:creationId xmlns:p14="http://schemas.microsoft.com/office/powerpoint/2010/main" val="89910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9600" dirty="0"/>
              <a:t>Table 3</a:t>
            </a:r>
          </a:p>
        </p:txBody>
      </p:sp>
    </p:spTree>
    <p:extLst>
      <p:ext uri="{BB962C8B-B14F-4D97-AF65-F5344CB8AC3E}">
        <p14:creationId xmlns:p14="http://schemas.microsoft.com/office/powerpoint/2010/main" val="1655380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dirty="0"/>
              <a:t>Table 4</a:t>
            </a:r>
          </a:p>
        </p:txBody>
      </p:sp>
    </p:spTree>
    <p:extLst>
      <p:ext uri="{BB962C8B-B14F-4D97-AF65-F5344CB8AC3E}">
        <p14:creationId xmlns:p14="http://schemas.microsoft.com/office/powerpoint/2010/main" val="2059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/>
              <a:t>Table 6</a:t>
            </a:r>
          </a:p>
        </p:txBody>
      </p:sp>
    </p:spTree>
    <p:extLst>
      <p:ext uri="{BB962C8B-B14F-4D97-AF65-F5344CB8AC3E}">
        <p14:creationId xmlns:p14="http://schemas.microsoft.com/office/powerpoint/2010/main" val="59872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You are the manager!!!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400" b="1" dirty="0"/>
              <a:t>How would you handle the following scenarios?</a:t>
            </a:r>
          </a:p>
        </p:txBody>
      </p:sp>
    </p:spTree>
    <p:extLst>
      <p:ext uri="{BB962C8B-B14F-4D97-AF65-F5344CB8AC3E}">
        <p14:creationId xmlns:p14="http://schemas.microsoft.com/office/powerpoint/2010/main" val="35819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Scenario 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0327" y="1825625"/>
            <a:ext cx="7975023" cy="35610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Front of House: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 server drops a large tray of glassware on the floor in the middle of the dining room during the dinner rush…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…and there is broken glass and liquid everywhere!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036"/>
            <a:ext cx="1172095" cy="9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Scenario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Front of House: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 guest at the restaurant has fainted during their meal and is unconscious…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…What should you do first, and then afterwards to address the situation?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0473"/>
            <a:ext cx="1226905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Scenario 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Back of House: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 guest has sent back a steak for being undercooked. You re-fire the steak and re-plate it before sending it out…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…and now the customer says that it is overcooked. What do you do?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7098"/>
            <a:ext cx="1206457" cy="9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6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Scenario 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b="1" dirty="0"/>
              <a:t>Back of House: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You observe a new cook consistently walking behind the hot line during service without alerting the other cooks…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…How would you handle the situation?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7222"/>
            <a:ext cx="1267802" cy="10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Scenario 5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b="1" dirty="0"/>
              <a:t>Back of House: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You are training one of your cooks to properly put store raw proteins upon delivery from the supplier… </a:t>
            </a:r>
          </a:p>
          <a:p>
            <a:pPr marL="0" indent="0">
              <a:buNone/>
            </a:pPr>
            <a:r>
              <a:rPr lang="en-US" b="1" dirty="0"/>
              <a:t>…What are the steps necessary for safe handling practices where ? 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4324"/>
            <a:ext cx="1172095" cy="9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Scenario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Back of House:</a:t>
            </a:r>
          </a:p>
          <a:p>
            <a:pPr algn="ctr"/>
            <a:endParaRPr lang="en-US" dirty="0"/>
          </a:p>
          <a:p>
            <a:pPr marL="0" indent="0">
              <a:buNone/>
            </a:pPr>
            <a:r>
              <a:rPr lang="en-US" b="1" dirty="0"/>
              <a:t>You are closed for the day due to a holiday, and when you return the walk temperature is 75 degrees. The food seems cool, so you are considering using it…</a:t>
            </a:r>
          </a:p>
          <a:p>
            <a:pPr algn="ctr"/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Now it’s 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your group to develop your own case study and solution</a:t>
            </a:r>
          </a:p>
          <a:p>
            <a:endParaRPr lang="en-US" dirty="0"/>
          </a:p>
          <a:p>
            <a:r>
              <a:rPr lang="en-US" dirty="0"/>
              <a:t>You have 5 minutes!</a:t>
            </a:r>
          </a:p>
        </p:txBody>
      </p:sp>
    </p:spTree>
    <p:extLst>
      <p:ext uri="{BB962C8B-B14F-4D97-AF65-F5344CB8AC3E}">
        <p14:creationId xmlns:p14="http://schemas.microsoft.com/office/powerpoint/2010/main" val="1027467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UCF Brand-Standard Size Powerpoint</Template>
  <TotalTime>1494</TotalTime>
  <Words>286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Sans Ultra Bold Condensed</vt:lpstr>
      <vt:lpstr>Helvetica</vt:lpstr>
      <vt:lpstr>Helvetica Neue</vt:lpstr>
      <vt:lpstr>Helvetica Neue Medium</vt:lpstr>
      <vt:lpstr>Office Theme</vt:lpstr>
      <vt:lpstr>Restaurant Management Madness!!!</vt:lpstr>
      <vt:lpstr>You are the manager!!!</vt:lpstr>
      <vt:lpstr>Scenario 1</vt:lpstr>
      <vt:lpstr>Scenario 2</vt:lpstr>
      <vt:lpstr>Scenario 3</vt:lpstr>
      <vt:lpstr>Scenario 4</vt:lpstr>
      <vt:lpstr>Scenario 5</vt:lpstr>
      <vt:lpstr>Scenario 6</vt:lpstr>
      <vt:lpstr>Now it’s your Turn!</vt:lpstr>
      <vt:lpstr>Competition Q&amp;A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Title VERSION A</dc:title>
  <dc:creator>Microsoft Office User</dc:creator>
  <cp:lastModifiedBy>Amy Parker</cp:lastModifiedBy>
  <cp:revision>25</cp:revision>
  <cp:lastPrinted>2016-08-29T20:41:10Z</cp:lastPrinted>
  <dcterms:created xsi:type="dcterms:W3CDTF">2016-09-13T13:48:41Z</dcterms:created>
  <dcterms:modified xsi:type="dcterms:W3CDTF">2024-07-01T13:09:47Z</dcterms:modified>
</cp:coreProperties>
</file>