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4" r:id="rId1"/>
    <p:sldMasterId id="2147483795" r:id="rId2"/>
    <p:sldMasterId id="2147483766" r:id="rId3"/>
  </p:sldMasterIdLst>
  <p:sldIdLst>
    <p:sldId id="287" r:id="rId4"/>
    <p:sldId id="256" r:id="rId5"/>
    <p:sldId id="280" r:id="rId6"/>
    <p:sldId id="281" r:id="rId7"/>
    <p:sldId id="273" r:id="rId8"/>
    <p:sldId id="288" r:id="rId9"/>
    <p:sldId id="289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423"/>
    <a:srgbClr val="FDFDFD"/>
    <a:srgbClr val="EEBD20"/>
    <a:srgbClr val="FFDE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04"/>
    <p:restoredTop sz="96047"/>
  </p:normalViewPr>
  <p:slideViewPr>
    <p:cSldViewPr snapToGrid="0" snapToObjects="1" showGuides="1">
      <p:cViewPr varScale="1">
        <p:scale>
          <a:sx n="112" d="100"/>
          <a:sy n="112" d="100"/>
        </p:scale>
        <p:origin x="186" y="96"/>
      </p:cViewPr>
      <p:guideLst>
        <p:guide pos="381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112C9D6-04B3-C247-8B1C-745199753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9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1974F17-DC71-8340-8C7B-9714E26CB9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1122363"/>
            <a:ext cx="99822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864EC623-BDE0-FB40-B315-6D93A26101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4020854"/>
            <a:ext cx="9982200" cy="1732245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91628ED9-2ECD-314A-B538-0065A143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52950" y="3720230"/>
            <a:ext cx="30861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Logo" descr="University of Central Florida Logo">
            <a:extLst>
              <a:ext uri="{FF2B5EF4-FFF2-40B4-BE49-F238E27FC236}">
                <a16:creationId xmlns:a16="http://schemas.microsoft.com/office/drawing/2014/main" id="{E2F3FCD1-EFC7-BA41-AD3C-9BF163563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723900"/>
            <a:ext cx="533400" cy="7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4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112C9D6-04B3-C247-8B1C-745199753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9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1974F17-DC71-8340-8C7B-9714E26CB9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1122363"/>
            <a:ext cx="99822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864EC623-BDE0-FB40-B315-6D93A26101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4020854"/>
            <a:ext cx="9982200" cy="1732245"/>
          </a:xfrm>
          <a:ln>
            <a:solidFill>
              <a:srgbClr val="FDFDFD"/>
            </a:solidFill>
          </a:ln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91628ED9-2ECD-314A-B538-0065A143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52950" y="3720230"/>
            <a:ext cx="30861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213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112C9D6-04B3-C247-8B1C-745199753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1974F17-DC71-8340-8C7B-9714E26CB9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1122363"/>
            <a:ext cx="9982200" cy="2387600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864EC623-BDE0-FB40-B315-6D93A26101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4020854"/>
            <a:ext cx="9982200" cy="173224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91628ED9-2ECD-314A-B538-0065A143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52950" y="3720230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648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1974F17-DC71-8340-8C7B-9714E26CB9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1122363"/>
            <a:ext cx="9982200" cy="2387600"/>
          </a:xfrm>
        </p:spPr>
        <p:txBody>
          <a:bodyPr anchor="b"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864EC623-BDE0-FB40-B315-6D93A26101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4020854"/>
            <a:ext cx="9982200" cy="173224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91628ED9-2ECD-314A-B538-0065A143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52950" y="3720230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">
            <a:extLst>
              <a:ext uri="{FF2B5EF4-FFF2-40B4-BE49-F238E27FC236}">
                <a16:creationId xmlns:a16="http://schemas.microsoft.com/office/drawing/2014/main" id="{877BDF31-8E81-1A4F-A3F4-2D96AD49B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23900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University of Central Florida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09EEEE4-37A8-5C40-80B2-C5CFE4E0B84C}"/>
              </a:ext>
            </a:extLst>
          </p:cNvPr>
          <p:cNvSpPr txBox="1"/>
          <p:nvPr userDrawn="1"/>
        </p:nvSpPr>
        <p:spPr>
          <a:xfrm>
            <a:off x="9415346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Page </a:t>
            </a:r>
            <a:fld id="{2CB46002-6C40-404C-904C-C9A970A01033}" type="slidenum">
              <a:rPr lang="en-US" sz="1000" b="0" i="0" smtClean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pPr algn="r"/>
              <a:t>‹#›</a:t>
            </a:fld>
            <a:endParaRPr lang="en-US" sz="1000" b="0" i="0" dirty="0">
              <a:solidFill>
                <a:schemeClr val="bg2">
                  <a:lumMod val="50000"/>
                </a:schemeClr>
              </a:solidFill>
              <a:latin typeface="Gotham Book" pitchFamily="2" charset="0"/>
              <a:ea typeface="Verdana" panose="020B0604030504040204" pitchFamily="34" charset="0"/>
              <a:cs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507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897" y="723900"/>
            <a:ext cx="10744207" cy="1104300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37720"/>
            <a:ext cx="10744200" cy="395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8D2C01EA-1EA7-EF4F-98FF-3C4BE59F7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3900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University of Central Florida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667CC309-F2B3-E94F-B6B6-034056DC5618}"/>
              </a:ext>
            </a:extLst>
          </p:cNvPr>
          <p:cNvSpPr txBox="1"/>
          <p:nvPr/>
        </p:nvSpPr>
        <p:spPr>
          <a:xfrm>
            <a:off x="9415346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Page </a:t>
            </a:r>
            <a:fld id="{2CB46002-6C40-404C-904C-C9A970A01033}" type="slidenum">
              <a:rPr lang="en-US" sz="1000" b="0" i="0" smtClean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pPr algn="r"/>
              <a:t>‹#›</a:t>
            </a:fld>
            <a:endParaRPr lang="en-US" sz="1000" b="0" i="0" dirty="0">
              <a:solidFill>
                <a:schemeClr val="bg2">
                  <a:lumMod val="50000"/>
                </a:schemeClr>
              </a:solidFill>
              <a:latin typeface="Gotham Book" pitchFamily="2" charset="0"/>
              <a:ea typeface="Verdana" panose="020B0604030504040204" pitchFamily="34" charset="0"/>
              <a:cs typeface="Gotham Book" pitchFamily="2" charset="0"/>
            </a:endParaRPr>
          </a:p>
        </p:txBody>
      </p:sp>
      <p:cxnSp>
        <p:nvCxnSpPr>
          <p:cNvPr id="6" name="Straight Connector">
            <a:extLst>
              <a:ext uri="{FF2B5EF4-FFF2-40B4-BE49-F238E27FC236}">
                <a16:creationId xmlns:a16="http://schemas.microsoft.com/office/drawing/2014/main" id="{D77F6443-D010-1146-B8C0-176DC4884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3897" y="1943682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2126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ith Bor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E9004F09-C030-794E-98B5-FE92BC824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9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92FC221-8914-B349-9636-535956EE8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902" y="1124950"/>
            <a:ext cx="9982199" cy="98180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6" y="2538770"/>
            <a:ext cx="9982193" cy="321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">
            <a:extLst>
              <a:ext uri="{FF2B5EF4-FFF2-40B4-BE49-F238E27FC236}">
                <a16:creationId xmlns:a16="http://schemas.microsoft.com/office/drawing/2014/main" id="{2D21006E-1ACB-AB47-ACB2-359495240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04903" y="2344732"/>
            <a:ext cx="556263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949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ith Bor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E9004F09-C030-794E-98B5-FE92BC824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92FC221-8914-B349-9636-535956EE8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902" y="1124950"/>
            <a:ext cx="9982199" cy="981801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6" y="2538770"/>
            <a:ext cx="9982193" cy="321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">
            <a:extLst>
              <a:ext uri="{FF2B5EF4-FFF2-40B4-BE49-F238E27FC236}">
                <a16:creationId xmlns:a16="http://schemas.microsoft.com/office/drawing/2014/main" id="{2D21006E-1ACB-AB47-ACB2-359495240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04903" y="2344732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539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ith Bor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592FC221-8914-B349-9636-535956EE8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902" y="1124950"/>
            <a:ext cx="9982199" cy="98180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6" y="2538770"/>
            <a:ext cx="9982193" cy="321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">
            <a:extLst>
              <a:ext uri="{FF2B5EF4-FFF2-40B4-BE49-F238E27FC236}">
                <a16:creationId xmlns:a16="http://schemas.microsoft.com/office/drawing/2014/main" id="{2D21006E-1ACB-AB47-ACB2-359495240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04903" y="2344732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">
            <a:extLst>
              <a:ext uri="{FF2B5EF4-FFF2-40B4-BE49-F238E27FC236}">
                <a16:creationId xmlns:a16="http://schemas.microsoft.com/office/drawing/2014/main" id="{9BD5D4DE-D522-6F48-A1FE-1F769BB84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3900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University of Central Florida</a:t>
            </a:r>
          </a:p>
        </p:txBody>
      </p:sp>
      <p:sp>
        <p:nvSpPr>
          <p:cNvPr id="11" name="Page Number">
            <a:extLst>
              <a:ext uri="{FF2B5EF4-FFF2-40B4-BE49-F238E27FC236}">
                <a16:creationId xmlns:a16="http://schemas.microsoft.com/office/drawing/2014/main" id="{3608A0B5-39DB-C14E-A8BE-5D8D40CB5819}"/>
              </a:ext>
            </a:extLst>
          </p:cNvPr>
          <p:cNvSpPr txBox="1"/>
          <p:nvPr/>
        </p:nvSpPr>
        <p:spPr>
          <a:xfrm>
            <a:off x="9415346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Page </a:t>
            </a:r>
            <a:fld id="{2CB46002-6C40-404C-904C-C9A970A01033}" type="slidenum">
              <a:rPr lang="en-US" sz="1000" b="0" i="0" smtClean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pPr algn="r"/>
              <a:t>‹#›</a:t>
            </a:fld>
            <a:endParaRPr lang="en-US" sz="1000" b="0" i="0" dirty="0">
              <a:solidFill>
                <a:schemeClr val="bg2">
                  <a:lumMod val="50000"/>
                </a:schemeClr>
              </a:solidFill>
              <a:latin typeface="Gotham Book" pitchFamily="2" charset="0"/>
              <a:ea typeface="Verdana" panose="020B0604030504040204" pitchFamily="34" charset="0"/>
              <a:cs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412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or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112C9D6-04B3-C247-8B1C-745199753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9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914BEF4-EC1B-CB40-86CE-A76FBEE2C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4900" y="1104900"/>
            <a:ext cx="9982200" cy="464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BAC45E14-D9B2-584A-A6F7-1FC19738E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107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or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112C9D6-04B3-C247-8B1C-745199753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3C78A78-2622-BF4B-9BB7-DC588F49E6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4900" y="1104900"/>
            <a:ext cx="9982200" cy="4648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99293980-C1E8-C540-B50F-159ADF52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478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or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88243196-ADBC-DF43-B2B5-50699576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23900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University of Central Florida</a:t>
            </a: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E14F570C-7174-634E-93EB-1A884190150B}"/>
              </a:ext>
            </a:extLst>
          </p:cNvPr>
          <p:cNvSpPr txBox="1"/>
          <p:nvPr userDrawn="1"/>
        </p:nvSpPr>
        <p:spPr>
          <a:xfrm>
            <a:off x="9415346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Page </a:t>
            </a:r>
            <a:fld id="{2CB46002-6C40-404C-904C-C9A970A01033}" type="slidenum">
              <a:rPr lang="en-US" sz="1000" b="0" i="0" smtClean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pPr algn="r"/>
              <a:t>‹#›</a:t>
            </a:fld>
            <a:endParaRPr lang="en-US" sz="1000" b="0" i="0" dirty="0">
              <a:solidFill>
                <a:schemeClr val="bg2">
                  <a:lumMod val="50000"/>
                </a:schemeClr>
              </a:solidFill>
              <a:latin typeface="Gotham Book" pitchFamily="2" charset="0"/>
              <a:ea typeface="Verdana" panose="020B0604030504040204" pitchFamily="34" charset="0"/>
              <a:cs typeface="Gotham Book" pitchFamily="2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B509F21-ACAC-354A-91BB-8A131C924D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4900" y="1104900"/>
            <a:ext cx="9982200" cy="464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593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112C9D6-04B3-C247-8B1C-745199753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1974F17-DC71-8340-8C7B-9714E26CB9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1122363"/>
            <a:ext cx="9982200" cy="2387600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864EC623-BDE0-FB40-B315-6D93A26101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4020854"/>
            <a:ext cx="9982200" cy="173224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91628ED9-2ECD-314A-B538-0065A143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33900" y="3720230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ogo" descr="University of Central Florida Logo">
            <a:extLst>
              <a:ext uri="{FF2B5EF4-FFF2-40B4-BE49-F238E27FC236}">
                <a16:creationId xmlns:a16="http://schemas.microsoft.com/office/drawing/2014/main" id="{8C5892F5-1238-1146-84B0-B074DABADB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29300" y="723900"/>
            <a:ext cx="533400" cy="7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61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DB87-5EC2-5F48-B829-449C8C25B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4900" y="1104900"/>
            <a:ext cx="9982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88243196-ADBC-DF43-B2B5-50699576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3900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University of Central Florida</a:t>
            </a: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E14F570C-7174-634E-93EB-1A884190150B}"/>
              </a:ext>
            </a:extLst>
          </p:cNvPr>
          <p:cNvSpPr txBox="1"/>
          <p:nvPr/>
        </p:nvSpPr>
        <p:spPr>
          <a:xfrm>
            <a:off x="9415346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Page </a:t>
            </a:r>
            <a:fld id="{2CB46002-6C40-404C-904C-C9A970A01033}" type="slidenum">
              <a:rPr lang="en-US" sz="1000" b="0" i="0" smtClean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pPr algn="r"/>
              <a:t>‹#›</a:t>
            </a:fld>
            <a:endParaRPr lang="en-US" sz="1000" b="0" i="0" dirty="0">
              <a:solidFill>
                <a:schemeClr val="bg2">
                  <a:lumMod val="50000"/>
                </a:schemeClr>
              </a:solidFill>
              <a:latin typeface="Gotham Book" pitchFamily="2" charset="0"/>
              <a:ea typeface="Verdana" panose="020B0604030504040204" pitchFamily="34" charset="0"/>
              <a:cs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408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4B4C5-8D41-F944-AF43-623F969C7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898" y="2155372"/>
            <a:ext cx="10744202" cy="39406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1348041B-D0EC-BC4E-80D1-5599A5EC0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897" y="723900"/>
            <a:ext cx="10744207" cy="1104300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1B639CC6-D232-C843-946F-6B4AFAF51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3897" y="1943682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357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9FA56D-5C99-0146-B295-D44F3B9AC1C6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934994" y="723899"/>
            <a:ext cx="2533106" cy="5372101"/>
          </a:xfrm>
        </p:spPr>
        <p:txBody>
          <a:bodyPr vert="eaVert"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5C468-E09B-734B-8183-8092C3355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7848600" cy="53721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">
            <a:extLst>
              <a:ext uri="{FF2B5EF4-FFF2-40B4-BE49-F238E27FC236}">
                <a16:creationId xmlns:a16="http://schemas.microsoft.com/office/drawing/2014/main" id="{6E31E3F0-9F53-8744-BCB7-19265F3E5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811437" y="723900"/>
            <a:ext cx="3" cy="603575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24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 with Conten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23900"/>
            <a:ext cx="4914902" cy="1104300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3" y="2137720"/>
            <a:ext cx="4914899" cy="39963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">
            <a:extLst>
              <a:ext uri="{FF2B5EF4-FFF2-40B4-BE49-F238E27FC236}">
                <a16:creationId xmlns:a16="http://schemas.microsoft.com/office/drawing/2014/main" id="{D28201E0-ECE5-5740-8BD7-587F8CE06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5" y="723900"/>
            <a:ext cx="5181595" cy="54102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8D2C01EA-1EA7-EF4F-98FF-3C4BE59F7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23900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University of Central Florida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667CC309-F2B3-E94F-B6B6-034056DC5618}"/>
              </a:ext>
            </a:extLst>
          </p:cNvPr>
          <p:cNvSpPr txBox="1"/>
          <p:nvPr userDrawn="1"/>
        </p:nvSpPr>
        <p:spPr>
          <a:xfrm>
            <a:off x="9415346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Page </a:t>
            </a:r>
            <a:fld id="{2CB46002-6C40-404C-904C-C9A970A01033}" type="slidenum">
              <a:rPr lang="en-US" sz="1000" b="0" i="0" smtClean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pPr algn="r"/>
              <a:t>‹#›</a:t>
            </a:fld>
            <a:endParaRPr lang="en-US" sz="1000" b="0" i="0" dirty="0">
              <a:solidFill>
                <a:schemeClr val="bg2">
                  <a:lumMod val="50000"/>
                </a:schemeClr>
              </a:solidFill>
              <a:latin typeface="Gotham Book" pitchFamily="2" charset="0"/>
              <a:ea typeface="Verdana" panose="020B0604030504040204" pitchFamily="34" charset="0"/>
              <a:cs typeface="Gotham Book" pitchFamily="2" charset="0"/>
            </a:endParaRPr>
          </a:p>
        </p:txBody>
      </p:sp>
      <p:cxnSp>
        <p:nvCxnSpPr>
          <p:cNvPr id="7" name="Straight Connector">
            <a:extLst>
              <a:ext uri="{FF2B5EF4-FFF2-40B4-BE49-F238E27FC236}">
                <a16:creationId xmlns:a16="http://schemas.microsoft.com/office/drawing/2014/main" id="{B004E0FF-BEED-3B4E-A882-FFEBAD67D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723900"/>
            <a:ext cx="0" cy="5410201"/>
          </a:xfrm>
          <a:prstGeom prst="line">
            <a:avLst/>
          </a:prstGeom>
          <a:ln w="508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">
            <a:extLst>
              <a:ext uri="{FF2B5EF4-FFF2-40B4-BE49-F238E27FC236}">
                <a16:creationId xmlns:a16="http://schemas.microsoft.com/office/drawing/2014/main" id="{6EE183F7-9FE1-824F-8D0B-C742E4DD1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3897" y="1943682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49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2">
          <p15:clr>
            <a:srgbClr val="9FCC3B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 with Content - Lef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EC1E79C-6409-0149-A31E-D69491BBD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Background">
            <a:extLst>
              <a:ext uri="{FF2B5EF4-FFF2-40B4-BE49-F238E27FC236}">
                <a16:creationId xmlns:a16="http://schemas.microsoft.com/office/drawing/2014/main" id="{8F3B77AA-1642-7049-8529-6A39AD20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3899" y="723900"/>
            <a:ext cx="5181601" cy="541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900" y="1104900"/>
            <a:ext cx="4419599" cy="1104300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590199"/>
            <a:ext cx="4419599" cy="31629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">
            <a:extLst>
              <a:ext uri="{FF2B5EF4-FFF2-40B4-BE49-F238E27FC236}">
                <a16:creationId xmlns:a16="http://schemas.microsoft.com/office/drawing/2014/main" id="{B38966C1-FE21-8140-9FA5-5C3399E677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499" y="723900"/>
            <a:ext cx="5181601" cy="54102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cxnSp>
        <p:nvCxnSpPr>
          <p:cNvPr id="7" name="Straight Connector">
            <a:extLst>
              <a:ext uri="{FF2B5EF4-FFF2-40B4-BE49-F238E27FC236}">
                <a16:creationId xmlns:a16="http://schemas.microsoft.com/office/drawing/2014/main" id="{ED7F0038-A848-F040-A09C-58E938258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04900" y="2374756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26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80">
          <p15:clr>
            <a:srgbClr val="9FCC3B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 with Content - Left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EC1E79C-6409-0149-A31E-D69491BBD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Background">
            <a:extLst>
              <a:ext uri="{FF2B5EF4-FFF2-40B4-BE49-F238E27FC236}">
                <a16:creationId xmlns:a16="http://schemas.microsoft.com/office/drawing/2014/main" id="{8F3B77AA-1642-7049-8529-6A39AD20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3899" y="723900"/>
            <a:ext cx="5181601" cy="541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900" y="1104900"/>
            <a:ext cx="4419599" cy="1104300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590199"/>
            <a:ext cx="4419599" cy="31629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">
            <a:extLst>
              <a:ext uri="{FF2B5EF4-FFF2-40B4-BE49-F238E27FC236}">
                <a16:creationId xmlns:a16="http://schemas.microsoft.com/office/drawing/2014/main" id="{B38966C1-FE21-8140-9FA5-5C3399E677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499" y="723900"/>
            <a:ext cx="5181601" cy="54102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cxnSp>
        <p:nvCxnSpPr>
          <p:cNvPr id="7" name="Straight Connector">
            <a:extLst>
              <a:ext uri="{FF2B5EF4-FFF2-40B4-BE49-F238E27FC236}">
                <a16:creationId xmlns:a16="http://schemas.microsoft.com/office/drawing/2014/main" id="{ED7F0038-A848-F040-A09C-58E938258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04900" y="2374756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988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80">
          <p15:clr>
            <a:srgbClr val="9FCC3B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 with Content - Left -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ackground">
            <a:extLst>
              <a:ext uri="{FF2B5EF4-FFF2-40B4-BE49-F238E27FC236}">
                <a16:creationId xmlns:a16="http://schemas.microsoft.com/office/drawing/2014/main" id="{8F3B77AA-1642-7049-8529-6A39AD20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3900" y="723900"/>
            <a:ext cx="5181600" cy="5410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901" y="1104900"/>
            <a:ext cx="4420688" cy="1104300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1" y="2590199"/>
            <a:ext cx="4420688" cy="31629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">
            <a:extLst>
              <a:ext uri="{FF2B5EF4-FFF2-40B4-BE49-F238E27FC236}">
                <a16:creationId xmlns:a16="http://schemas.microsoft.com/office/drawing/2014/main" id="{B38966C1-FE21-8140-9FA5-5C3399E677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499" y="723900"/>
            <a:ext cx="5181601" cy="54102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Footer">
            <a:extLst>
              <a:ext uri="{FF2B5EF4-FFF2-40B4-BE49-F238E27FC236}">
                <a16:creationId xmlns:a16="http://schemas.microsoft.com/office/drawing/2014/main" id="{32B1D37A-50D8-D949-9571-52F9892D0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23900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University of Central Florida</a:t>
            </a:r>
          </a:p>
        </p:txBody>
      </p:sp>
      <p:sp>
        <p:nvSpPr>
          <p:cNvPr id="8" name="Page Number">
            <a:extLst>
              <a:ext uri="{FF2B5EF4-FFF2-40B4-BE49-F238E27FC236}">
                <a16:creationId xmlns:a16="http://schemas.microsoft.com/office/drawing/2014/main" id="{A70E556B-776B-CA4E-B957-79F172EF97AF}"/>
              </a:ext>
            </a:extLst>
          </p:cNvPr>
          <p:cNvSpPr txBox="1"/>
          <p:nvPr userDrawn="1"/>
        </p:nvSpPr>
        <p:spPr>
          <a:xfrm>
            <a:off x="9415346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Page </a:t>
            </a:r>
            <a:fld id="{2CB46002-6C40-404C-904C-C9A970A01033}" type="slidenum">
              <a:rPr lang="en-US" sz="1000" b="0" i="0" smtClean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pPr algn="r"/>
              <a:t>‹#›</a:t>
            </a:fld>
            <a:endParaRPr lang="en-US" sz="1000" b="0" i="0" dirty="0">
              <a:solidFill>
                <a:schemeClr val="bg2">
                  <a:lumMod val="50000"/>
                </a:schemeClr>
              </a:solidFill>
              <a:latin typeface="Gotham Book" pitchFamily="2" charset="0"/>
              <a:ea typeface="Verdana" panose="020B0604030504040204" pitchFamily="34" charset="0"/>
              <a:cs typeface="Gotham Book" pitchFamily="2" charset="0"/>
            </a:endParaRPr>
          </a:p>
        </p:txBody>
      </p:sp>
      <p:cxnSp>
        <p:nvCxnSpPr>
          <p:cNvPr id="10" name="Straight Connector">
            <a:extLst>
              <a:ext uri="{FF2B5EF4-FFF2-40B4-BE49-F238E27FC236}">
                <a16:creationId xmlns:a16="http://schemas.microsoft.com/office/drawing/2014/main" id="{4D32B8DB-4103-D04F-A537-D2BFA6A8C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04900" y="2374756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87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80">
          <p15:clr>
            <a:srgbClr val="9FCC3B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 with Content - Righ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EC1E79C-6409-0149-A31E-D69491BBD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Background">
            <a:extLst>
              <a:ext uri="{FF2B5EF4-FFF2-40B4-BE49-F238E27FC236}">
                <a16:creationId xmlns:a16="http://schemas.microsoft.com/office/drawing/2014/main" id="{8F3B77AA-1642-7049-8529-6A39AD20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499" y="723900"/>
            <a:ext cx="5181601" cy="541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7500" y="1104900"/>
            <a:ext cx="4419599" cy="1104300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0" y="2590199"/>
            <a:ext cx="4419599" cy="31629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">
            <a:extLst>
              <a:ext uri="{FF2B5EF4-FFF2-40B4-BE49-F238E27FC236}">
                <a16:creationId xmlns:a16="http://schemas.microsoft.com/office/drawing/2014/main" id="{B38966C1-FE21-8140-9FA5-5C3399E677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897" y="723900"/>
            <a:ext cx="5181601" cy="54102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cxnSp>
        <p:nvCxnSpPr>
          <p:cNvPr id="7" name="Straight Connector">
            <a:extLst>
              <a:ext uri="{FF2B5EF4-FFF2-40B4-BE49-F238E27FC236}">
                <a16:creationId xmlns:a16="http://schemas.microsoft.com/office/drawing/2014/main" id="{ED7F0038-A848-F040-A09C-58E938258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667500" y="2374756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053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176" userDrawn="1">
          <p15:clr>
            <a:srgbClr val="9FCC3B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 with Content - Right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EC1E79C-6409-0149-A31E-D69491BBD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Background">
            <a:extLst>
              <a:ext uri="{FF2B5EF4-FFF2-40B4-BE49-F238E27FC236}">
                <a16:creationId xmlns:a16="http://schemas.microsoft.com/office/drawing/2014/main" id="{8F3B77AA-1642-7049-8529-6A39AD20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499" y="723900"/>
            <a:ext cx="5181601" cy="541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7500" y="1104900"/>
            <a:ext cx="4419599" cy="1104300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0" y="2590199"/>
            <a:ext cx="4419599" cy="31629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">
            <a:extLst>
              <a:ext uri="{FF2B5EF4-FFF2-40B4-BE49-F238E27FC236}">
                <a16:creationId xmlns:a16="http://schemas.microsoft.com/office/drawing/2014/main" id="{B38966C1-FE21-8140-9FA5-5C3399E677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897" y="723900"/>
            <a:ext cx="5181601" cy="54102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cxnSp>
        <p:nvCxnSpPr>
          <p:cNvPr id="7" name="Straight Connector">
            <a:extLst>
              <a:ext uri="{FF2B5EF4-FFF2-40B4-BE49-F238E27FC236}">
                <a16:creationId xmlns:a16="http://schemas.microsoft.com/office/drawing/2014/main" id="{ED7F0038-A848-F040-A09C-58E938258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667500" y="2374756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069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176" userDrawn="1">
          <p15:clr>
            <a:srgbClr val="9FCC3B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 with Content - Right -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ackground">
            <a:extLst>
              <a:ext uri="{FF2B5EF4-FFF2-40B4-BE49-F238E27FC236}">
                <a16:creationId xmlns:a16="http://schemas.microsoft.com/office/drawing/2014/main" id="{8F3B77AA-1642-7049-8529-6A39AD20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5411" y="723900"/>
            <a:ext cx="5181600" cy="5410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6412" y="1104900"/>
            <a:ext cx="4420688" cy="1104300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6412" y="2590199"/>
            <a:ext cx="4420688" cy="31629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">
            <a:extLst>
              <a:ext uri="{FF2B5EF4-FFF2-40B4-BE49-F238E27FC236}">
                <a16:creationId xmlns:a16="http://schemas.microsoft.com/office/drawing/2014/main" id="{B38966C1-FE21-8140-9FA5-5C3399E677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899" y="723900"/>
            <a:ext cx="5181601" cy="54102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Footer">
            <a:extLst>
              <a:ext uri="{FF2B5EF4-FFF2-40B4-BE49-F238E27FC236}">
                <a16:creationId xmlns:a16="http://schemas.microsoft.com/office/drawing/2014/main" id="{32B1D37A-50D8-D949-9571-52F9892D0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23900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University of Central Florida</a:t>
            </a:r>
          </a:p>
        </p:txBody>
      </p:sp>
      <p:sp>
        <p:nvSpPr>
          <p:cNvPr id="8" name="Page Number">
            <a:extLst>
              <a:ext uri="{FF2B5EF4-FFF2-40B4-BE49-F238E27FC236}">
                <a16:creationId xmlns:a16="http://schemas.microsoft.com/office/drawing/2014/main" id="{A70E556B-776B-CA4E-B957-79F172EF97AF}"/>
              </a:ext>
            </a:extLst>
          </p:cNvPr>
          <p:cNvSpPr txBox="1"/>
          <p:nvPr userDrawn="1"/>
        </p:nvSpPr>
        <p:spPr>
          <a:xfrm>
            <a:off x="9415346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Page </a:t>
            </a:r>
            <a:fld id="{2CB46002-6C40-404C-904C-C9A970A01033}" type="slidenum">
              <a:rPr lang="en-US" sz="1000" b="0" i="0" smtClean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pPr algn="r"/>
              <a:t>‹#›</a:t>
            </a:fld>
            <a:endParaRPr lang="en-US" sz="1000" b="0" i="0" dirty="0">
              <a:solidFill>
                <a:schemeClr val="bg2">
                  <a:lumMod val="50000"/>
                </a:schemeClr>
              </a:solidFill>
              <a:latin typeface="Gotham Book" pitchFamily="2" charset="0"/>
              <a:ea typeface="Verdana" panose="020B0604030504040204" pitchFamily="34" charset="0"/>
              <a:cs typeface="Gotham Book" pitchFamily="2" charset="0"/>
            </a:endParaRPr>
          </a:p>
        </p:txBody>
      </p:sp>
      <p:cxnSp>
        <p:nvCxnSpPr>
          <p:cNvPr id="10" name="Straight Connector">
            <a:extLst>
              <a:ext uri="{FF2B5EF4-FFF2-40B4-BE49-F238E27FC236}">
                <a16:creationId xmlns:a16="http://schemas.microsoft.com/office/drawing/2014/main" id="{4D32B8DB-4103-D04F-A537-D2BFA6A8C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666411" y="2374756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054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176" userDrawn="1">
          <p15:clr>
            <a:srgbClr val="9FCC3B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112C9D6-04B3-C247-8B1C-745199753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1974F17-DC71-8340-8C7B-9714E26CB9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1122363"/>
            <a:ext cx="9982200" cy="2387600"/>
          </a:xfrm>
        </p:spPr>
        <p:txBody>
          <a:bodyPr anchor="b"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864EC623-BDE0-FB40-B315-6D93A26101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4020854"/>
            <a:ext cx="9982200" cy="173224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91628ED9-2ECD-314A-B538-0065A143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33900" y="3720230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ogo" descr="University of Central Florida Logo">
            <a:extLst>
              <a:ext uri="{FF2B5EF4-FFF2-40B4-BE49-F238E27FC236}">
                <a16:creationId xmlns:a16="http://schemas.microsoft.com/office/drawing/2014/main" id="{1CDCEDA1-8902-AC46-8647-28693E3568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29300" y="723900"/>
            <a:ext cx="533400" cy="7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3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 Statement 2022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ur Mission:&#10;UCF is a public research university invested in unleashing the potential within every individual, enriching the human experience through inclusion, discovery and innovation, and propelling broad-based prosperity for the many communities we serve.">
            <a:extLst>
              <a:ext uri="{FF2B5EF4-FFF2-40B4-BE49-F238E27FC236}">
                <a16:creationId xmlns:a16="http://schemas.microsoft.com/office/drawing/2014/main" id="{8A955FA0-EC9C-AC47-99DA-636725DF4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580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 Statement 2022 - S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Mission:&#10;UCF is a public research university invested in unleashing the potential within every individual, enriching the human experience through inclusion, discovery and innovation, and propelling broad-based prosperity for the many communities we serve.">
            <a:extLst>
              <a:ext uri="{FF2B5EF4-FFF2-40B4-BE49-F238E27FC236}">
                <a16:creationId xmlns:a16="http://schemas.microsoft.com/office/drawing/2014/main" id="{DA601791-9AA9-BC4F-A18D-88FAD8621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820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Slide Centered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662C6F28-30A1-E24A-B711-44D6D5D2C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9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cxnSp>
        <p:nvCxnSpPr>
          <p:cNvPr id="10" name="Straight Connector">
            <a:extLst>
              <a:ext uri="{FF2B5EF4-FFF2-40B4-BE49-F238E27FC236}">
                <a16:creationId xmlns:a16="http://schemas.microsoft.com/office/drawing/2014/main" id="{323B8688-1239-F34F-BD8D-5BB9DF7D9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33900" y="1871061"/>
            <a:ext cx="30861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Quote">
            <a:extLst>
              <a:ext uri="{FF2B5EF4-FFF2-40B4-BE49-F238E27FC236}">
                <a16:creationId xmlns:a16="http://schemas.microsoft.com/office/drawing/2014/main" id="{5286B22F-3584-D04A-A394-CA6D39BDA0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118511"/>
            <a:ext cx="9982200" cy="2388173"/>
          </a:xfrm>
        </p:spPr>
        <p:txBody>
          <a:bodyPr anchor="ctr" anchorCtr="0"/>
          <a:lstStyle>
            <a:lvl1pPr algn="ctr">
              <a:lnSpc>
                <a:spcPct val="15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to insert a quote. </a:t>
            </a:r>
            <a:br>
              <a:rPr lang="en-US" dirty="0"/>
            </a:br>
            <a:r>
              <a:rPr lang="en-US" dirty="0"/>
              <a:t>Font size, weight and highlights can be adjusted as needed. </a:t>
            </a:r>
          </a:p>
        </p:txBody>
      </p:sp>
      <p:sp>
        <p:nvSpPr>
          <p:cNvPr id="11" name="Attribution">
            <a:extLst>
              <a:ext uri="{FF2B5EF4-FFF2-40B4-BE49-F238E27FC236}">
                <a16:creationId xmlns:a16="http://schemas.microsoft.com/office/drawing/2014/main" id="{CF26F02E-6F07-4844-89CE-159379ED1A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5001586"/>
            <a:ext cx="9982200" cy="751513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 b="0" i="1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an attribution for the quote</a:t>
            </a:r>
          </a:p>
        </p:txBody>
      </p:sp>
      <p:cxnSp>
        <p:nvCxnSpPr>
          <p:cNvPr id="13" name="Straight Connector">
            <a:extLst>
              <a:ext uri="{FF2B5EF4-FFF2-40B4-BE49-F238E27FC236}">
                <a16:creationId xmlns:a16="http://schemas.microsoft.com/office/drawing/2014/main" id="{AC1233E0-7C19-4F4E-9069-C8514BFC2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33900" y="4754135"/>
            <a:ext cx="30861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Large Quotation Mark">
            <a:extLst>
              <a:ext uri="{FF2B5EF4-FFF2-40B4-BE49-F238E27FC236}">
                <a16:creationId xmlns:a16="http://schemas.microsoft.com/office/drawing/2014/main" id="{3932BF08-418B-A342-8AF0-5060E8D29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72" t="19475" r="29641" b="47417"/>
          <a:stretch/>
        </p:blipFill>
        <p:spPr>
          <a:xfrm>
            <a:off x="5123361" y="846118"/>
            <a:ext cx="1854926" cy="18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49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Slide Centered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ote">
            <a:extLst>
              <a:ext uri="{FF2B5EF4-FFF2-40B4-BE49-F238E27FC236}">
                <a16:creationId xmlns:a16="http://schemas.microsoft.com/office/drawing/2014/main" id="{5286B22F-3584-D04A-A394-CA6D39BDA0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118511"/>
            <a:ext cx="9982200" cy="2388173"/>
          </a:xfrm>
        </p:spPr>
        <p:txBody>
          <a:bodyPr anchor="ctr" anchorCtr="0"/>
          <a:lstStyle>
            <a:lvl1pPr algn="ctr">
              <a:lnSpc>
                <a:spcPct val="150000"/>
              </a:lnSpc>
              <a:spcAft>
                <a:spcPts val="0"/>
              </a:spcAft>
              <a:defRPr sz="2400" b="0" i="0"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to insert a quote. </a:t>
            </a:r>
            <a:br>
              <a:rPr lang="en-US" dirty="0"/>
            </a:br>
            <a:r>
              <a:rPr lang="en-US" dirty="0"/>
              <a:t>Font size, weight and highlights can be adjusted as needed. </a:t>
            </a:r>
          </a:p>
        </p:txBody>
      </p:sp>
      <p:sp>
        <p:nvSpPr>
          <p:cNvPr id="11" name="Attribution">
            <a:extLst>
              <a:ext uri="{FF2B5EF4-FFF2-40B4-BE49-F238E27FC236}">
                <a16:creationId xmlns:a16="http://schemas.microsoft.com/office/drawing/2014/main" id="{CF26F02E-6F07-4844-89CE-159379ED1A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5001586"/>
            <a:ext cx="9982200" cy="751513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 b="0" i="1">
                <a:latin typeface="Gotham Book" pitchFamily="2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an attribution for the quote</a:t>
            </a:r>
          </a:p>
        </p:txBody>
      </p:sp>
      <p:cxnSp>
        <p:nvCxnSpPr>
          <p:cNvPr id="10" name="Straight Connector">
            <a:extLst>
              <a:ext uri="{FF2B5EF4-FFF2-40B4-BE49-F238E27FC236}">
                <a16:creationId xmlns:a16="http://schemas.microsoft.com/office/drawing/2014/main" id="{323B8688-1239-F34F-BD8D-5BB9DF7D9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33900" y="1871061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">
            <a:extLst>
              <a:ext uri="{FF2B5EF4-FFF2-40B4-BE49-F238E27FC236}">
                <a16:creationId xmlns:a16="http://schemas.microsoft.com/office/drawing/2014/main" id="{AC1233E0-7C19-4F4E-9069-C8514BFC2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33900" y="4754135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Large Quotation Mark">
            <a:extLst>
              <a:ext uri="{FF2B5EF4-FFF2-40B4-BE49-F238E27FC236}">
                <a16:creationId xmlns:a16="http://schemas.microsoft.com/office/drawing/2014/main" id="{6284E8BB-5B41-3B46-B995-0E8561FB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4" t="22981" r="31534" b="52423"/>
          <a:stretch/>
        </p:blipFill>
        <p:spPr>
          <a:xfrm>
            <a:off x="5320746" y="1053012"/>
            <a:ext cx="1550505" cy="1311966"/>
          </a:xfrm>
          <a:prstGeom prst="rect">
            <a:avLst/>
          </a:prstGeom>
        </p:spPr>
      </p:pic>
      <p:sp>
        <p:nvSpPr>
          <p:cNvPr id="8" name="Rectangle 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">
            <a:extLst>
              <a:ext uri="{FF2B5EF4-FFF2-40B4-BE49-F238E27FC236}">
                <a16:creationId xmlns:a16="http://schemas.microsoft.com/office/drawing/2014/main" id="{26733556-92E5-5049-8BF6-0C0F38CB8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3900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University of Central Florida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39F43E14-EFDE-AD4F-B765-7423FE37D098}"/>
              </a:ext>
            </a:extLst>
          </p:cNvPr>
          <p:cNvSpPr txBox="1"/>
          <p:nvPr/>
        </p:nvSpPr>
        <p:spPr>
          <a:xfrm>
            <a:off x="9415346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Page </a:t>
            </a:r>
            <a:fld id="{2CB46002-6C40-404C-904C-C9A970A01033}" type="slidenum">
              <a:rPr lang="en-US" sz="1000" b="0" i="0" smtClean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pPr algn="r"/>
              <a:t>‹#›</a:t>
            </a:fld>
            <a:endParaRPr lang="en-US" sz="1000" b="0" i="0" dirty="0">
              <a:solidFill>
                <a:schemeClr val="bg2">
                  <a:lumMod val="50000"/>
                </a:schemeClr>
              </a:solidFill>
              <a:latin typeface="Gotham Book" pitchFamily="2" charset="0"/>
              <a:ea typeface="Verdana" panose="020B0604030504040204" pitchFamily="34" charset="0"/>
              <a:cs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8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Slide Left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662C6F28-30A1-E24A-B711-44D6D5D2C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9" name="Quote">
            <a:extLst>
              <a:ext uri="{FF2B5EF4-FFF2-40B4-BE49-F238E27FC236}">
                <a16:creationId xmlns:a16="http://schemas.microsoft.com/office/drawing/2014/main" id="{5286B22F-3584-D04A-A394-CA6D39BDA0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118511"/>
            <a:ext cx="9982200" cy="2388173"/>
          </a:xfrm>
        </p:spPr>
        <p:txBody>
          <a:bodyPr anchor="ctr" anchorCtr="0"/>
          <a:lstStyle>
            <a:lvl1pPr algn="l">
              <a:lnSpc>
                <a:spcPct val="15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to insert a quote. </a:t>
            </a:r>
            <a:br>
              <a:rPr lang="en-US" dirty="0"/>
            </a:br>
            <a:r>
              <a:rPr lang="en-US" dirty="0"/>
              <a:t>Font size, emphasis and highlights can be adjusted as needed. </a:t>
            </a:r>
          </a:p>
        </p:txBody>
      </p:sp>
      <p:sp>
        <p:nvSpPr>
          <p:cNvPr id="11" name="Attribution">
            <a:extLst>
              <a:ext uri="{FF2B5EF4-FFF2-40B4-BE49-F238E27FC236}">
                <a16:creationId xmlns:a16="http://schemas.microsoft.com/office/drawing/2014/main" id="{CF26F02E-6F07-4844-89CE-159379ED1A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5001586"/>
            <a:ext cx="9982200" cy="751513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0" i="1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an attribution for the quote</a:t>
            </a:r>
          </a:p>
        </p:txBody>
      </p:sp>
      <p:cxnSp>
        <p:nvCxnSpPr>
          <p:cNvPr id="13" name="Straight Connector">
            <a:extLst>
              <a:ext uri="{FF2B5EF4-FFF2-40B4-BE49-F238E27FC236}">
                <a16:creationId xmlns:a16="http://schemas.microsoft.com/office/drawing/2014/main" id="{AC1233E0-7C19-4F4E-9069-C8514BFC2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04900" y="4754135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Large Quotation Mark">
            <a:extLst>
              <a:ext uri="{FF2B5EF4-FFF2-40B4-BE49-F238E27FC236}">
                <a16:creationId xmlns:a16="http://schemas.microsoft.com/office/drawing/2014/main" id="{6284E8BB-5B41-3B46-B995-0E8561FB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4" t="22981" r="31534" b="52423"/>
          <a:stretch/>
        </p:blipFill>
        <p:spPr>
          <a:xfrm>
            <a:off x="996940" y="1053012"/>
            <a:ext cx="1550505" cy="131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93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Slide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ote">
            <a:extLst>
              <a:ext uri="{FF2B5EF4-FFF2-40B4-BE49-F238E27FC236}">
                <a16:creationId xmlns:a16="http://schemas.microsoft.com/office/drawing/2014/main" id="{5286B22F-3584-D04A-A394-CA6D39BDA0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118511"/>
            <a:ext cx="9982200" cy="2388173"/>
          </a:xfrm>
        </p:spPr>
        <p:txBody>
          <a:bodyPr anchor="ctr" anchorCtr="0"/>
          <a:lstStyle>
            <a:lvl1pPr algn="l">
              <a:lnSpc>
                <a:spcPct val="15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to insert a quote. </a:t>
            </a:r>
            <a:br>
              <a:rPr lang="en-US" dirty="0"/>
            </a:br>
            <a:r>
              <a:rPr lang="en-US" dirty="0"/>
              <a:t>Font size, emphasis and highlights can be adjusted as needed. </a:t>
            </a:r>
          </a:p>
        </p:txBody>
      </p:sp>
      <p:sp>
        <p:nvSpPr>
          <p:cNvPr id="11" name="Attribution">
            <a:extLst>
              <a:ext uri="{FF2B5EF4-FFF2-40B4-BE49-F238E27FC236}">
                <a16:creationId xmlns:a16="http://schemas.microsoft.com/office/drawing/2014/main" id="{CF26F02E-6F07-4844-89CE-159379ED1A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5001586"/>
            <a:ext cx="9982200" cy="751513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0" i="1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an attribution for the quote</a:t>
            </a:r>
          </a:p>
        </p:txBody>
      </p:sp>
      <p:cxnSp>
        <p:nvCxnSpPr>
          <p:cNvPr id="13" name="Straight Connector">
            <a:extLst>
              <a:ext uri="{FF2B5EF4-FFF2-40B4-BE49-F238E27FC236}">
                <a16:creationId xmlns:a16="http://schemas.microsoft.com/office/drawing/2014/main" id="{AC1233E0-7C19-4F4E-9069-C8514BFC2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04900" y="4754135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Large Quotation Mark">
            <a:extLst>
              <a:ext uri="{FF2B5EF4-FFF2-40B4-BE49-F238E27FC236}">
                <a16:creationId xmlns:a16="http://schemas.microsoft.com/office/drawing/2014/main" id="{6284E8BB-5B41-3B46-B995-0E8561FB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4" t="22981" r="31534" b="52423"/>
          <a:stretch/>
        </p:blipFill>
        <p:spPr>
          <a:xfrm>
            <a:off x="996940" y="1053012"/>
            <a:ext cx="1550505" cy="1311966"/>
          </a:xfrm>
          <a:prstGeom prst="rect">
            <a:avLst/>
          </a:prstGeom>
        </p:spPr>
      </p:pic>
      <p:sp>
        <p:nvSpPr>
          <p:cNvPr id="7" name="Footer">
            <a:extLst>
              <a:ext uri="{FF2B5EF4-FFF2-40B4-BE49-F238E27FC236}">
                <a16:creationId xmlns:a16="http://schemas.microsoft.com/office/drawing/2014/main" id="{BB69BBF7-10A2-6A49-90CD-337C1ED3F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3900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University of Central Florida</a:t>
            </a:r>
          </a:p>
        </p:txBody>
      </p:sp>
      <p:sp>
        <p:nvSpPr>
          <p:cNvPr id="8" name="Page Number">
            <a:extLst>
              <a:ext uri="{FF2B5EF4-FFF2-40B4-BE49-F238E27FC236}">
                <a16:creationId xmlns:a16="http://schemas.microsoft.com/office/drawing/2014/main" id="{5A4C5380-B9BB-D54E-8FD6-55E460814B85}"/>
              </a:ext>
            </a:extLst>
          </p:cNvPr>
          <p:cNvSpPr txBox="1"/>
          <p:nvPr/>
        </p:nvSpPr>
        <p:spPr>
          <a:xfrm>
            <a:off x="9415346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t>Page </a:t>
            </a:r>
            <a:fld id="{2CB46002-6C40-404C-904C-C9A970A01033}" type="slidenum">
              <a:rPr lang="en-US" sz="1000" b="0" i="0" smtClean="0">
                <a:solidFill>
                  <a:schemeClr val="bg2">
                    <a:lumMod val="50000"/>
                  </a:schemeClr>
                </a:solidFill>
                <a:latin typeface="Gotham Book" pitchFamily="2" charset="0"/>
                <a:ea typeface="Verdana" panose="020B0604030504040204" pitchFamily="34" charset="0"/>
                <a:cs typeface="Gotham Book" pitchFamily="2" charset="0"/>
              </a:rPr>
              <a:pPr algn="r"/>
              <a:t>‹#›</a:t>
            </a:fld>
            <a:endParaRPr lang="en-US" sz="1000" b="0" i="0" dirty="0">
              <a:solidFill>
                <a:schemeClr val="bg2">
                  <a:lumMod val="50000"/>
                </a:schemeClr>
              </a:solidFill>
              <a:latin typeface="Gotham Book" pitchFamily="2" charset="0"/>
              <a:ea typeface="Verdana" panose="020B0604030504040204" pitchFamily="34" charset="0"/>
              <a:cs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05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DCA12D-D286-E34D-BA6B-24F03D040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110050"/>
            <a:ext cx="9982201" cy="718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C2AB8-F1CC-E549-B630-EB13F4674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900" y="1954060"/>
            <a:ext cx="9982201" cy="3793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94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55" r:id="rId2"/>
    <p:sldLayoutId id="2147483856" r:id="rId3"/>
    <p:sldLayoutId id="2147483846" r:id="rId4"/>
    <p:sldLayoutId id="2147483848" r:id="rId5"/>
    <p:sldLayoutId id="2147483851" r:id="rId6"/>
    <p:sldLayoutId id="2147483852" r:id="rId7"/>
    <p:sldLayoutId id="2147483853" r:id="rId8"/>
    <p:sldLayoutId id="2147483854" r:id="rId9"/>
    <p:sldLayoutId id="2147483857" r:id="rId10"/>
    <p:sldLayoutId id="2147483858" r:id="rId11"/>
    <p:sldLayoutId id="2147483859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0" i="0" kern="1200">
          <a:solidFill>
            <a:schemeClr val="tx1"/>
          </a:solidFill>
          <a:latin typeface="Gotham Black" pitchFamily="2" charset="0"/>
          <a:ea typeface="+mj-ea"/>
          <a:cs typeface="Gotham Black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6">
          <p15:clr>
            <a:srgbClr val="F26B43"/>
          </p15:clr>
        </p15:guide>
        <p15:guide id="2" pos="7224">
          <p15:clr>
            <a:srgbClr val="F26B43"/>
          </p15:clr>
        </p15:guide>
        <p15:guide id="3" pos="696">
          <p15:clr>
            <a:srgbClr val="5ACBF0"/>
          </p15:clr>
        </p15:guide>
        <p15:guide id="4" pos="6984">
          <p15:clr>
            <a:srgbClr val="5ACBF0"/>
          </p15:clr>
        </p15:guide>
        <p15:guide id="9" orient="horz" pos="3840">
          <p15:clr>
            <a:srgbClr val="F26B43"/>
          </p15:clr>
        </p15:guide>
        <p15:guide id="10" orient="horz" pos="456">
          <p15:clr>
            <a:srgbClr val="F26B43"/>
          </p15:clr>
        </p15:guide>
        <p15:guide id="11" orient="horz" pos="696">
          <p15:clr>
            <a:srgbClr val="5ACBF0"/>
          </p15:clr>
        </p15:guide>
        <p15:guide id="12" orient="horz" pos="3624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DCA12D-D286-E34D-BA6B-24F03D040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110050"/>
            <a:ext cx="9982201" cy="718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C2AB8-F1CC-E549-B630-EB13F4674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900" y="1954060"/>
            <a:ext cx="9982201" cy="3793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02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60" r:id="rId7"/>
    <p:sldLayoutId id="2147483803" r:id="rId8"/>
    <p:sldLayoutId id="2147483804" r:id="rId9"/>
    <p:sldLayoutId id="2147483805" r:id="rId1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0" i="0" kern="1200">
          <a:solidFill>
            <a:schemeClr val="tx1"/>
          </a:solidFill>
          <a:latin typeface="Gotham Black" pitchFamily="2" charset="0"/>
          <a:ea typeface="+mj-ea"/>
          <a:cs typeface="Gotham Black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6">
          <p15:clr>
            <a:srgbClr val="F26B43"/>
          </p15:clr>
        </p15:guide>
        <p15:guide id="2" pos="7224">
          <p15:clr>
            <a:srgbClr val="F26B43"/>
          </p15:clr>
        </p15:guide>
        <p15:guide id="3" pos="696">
          <p15:clr>
            <a:srgbClr val="5ACBF0"/>
          </p15:clr>
        </p15:guide>
        <p15:guide id="4" pos="6984">
          <p15:clr>
            <a:srgbClr val="5ACBF0"/>
          </p15:clr>
        </p15:guide>
        <p15:guide id="9" orient="horz" pos="3840">
          <p15:clr>
            <a:srgbClr val="F26B43"/>
          </p15:clr>
        </p15:guide>
        <p15:guide id="10" orient="horz" pos="456">
          <p15:clr>
            <a:srgbClr val="F26B43"/>
          </p15:clr>
        </p15:guide>
        <p15:guide id="11" orient="horz" pos="696">
          <p15:clr>
            <a:srgbClr val="5ACBF0"/>
          </p15:clr>
        </p15:guide>
        <p15:guide id="12" orient="horz" pos="3624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4298064-BE41-C845-A0B4-6E318CAC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110050"/>
            <a:ext cx="9982201" cy="718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D47B8A0-EC63-654B-80C9-E5D588EA5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900" y="1954060"/>
            <a:ext cx="9982201" cy="3793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408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1" r:id="rId3"/>
    <p:sldLayoutId id="2147483770" r:id="rId4"/>
    <p:sldLayoutId id="2147483772" r:id="rId5"/>
    <p:sldLayoutId id="2147483775" r:id="rId6"/>
    <p:sldLayoutId id="2147483774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Gotham Black" pitchFamily="2" charset="0"/>
          <a:ea typeface="+mj-ea"/>
          <a:cs typeface="Gotham Black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6">
          <p15:clr>
            <a:srgbClr val="F26B43"/>
          </p15:clr>
        </p15:guide>
        <p15:guide id="2" pos="7224">
          <p15:clr>
            <a:srgbClr val="F26B43"/>
          </p15:clr>
        </p15:guide>
        <p15:guide id="3" pos="696">
          <p15:clr>
            <a:srgbClr val="5ACBF0"/>
          </p15:clr>
        </p15:guide>
        <p15:guide id="4" pos="6984">
          <p15:clr>
            <a:srgbClr val="5ACBF0"/>
          </p15:clr>
        </p15:guide>
        <p15:guide id="5" pos="3960">
          <p15:clr>
            <a:srgbClr val="5ACBF0"/>
          </p15:clr>
        </p15:guide>
        <p15:guide id="6" pos="3720">
          <p15:clr>
            <a:srgbClr val="5ACBF0"/>
          </p15:clr>
        </p15:guide>
        <p15:guide id="7" orient="horz" pos="3864">
          <p15:clr>
            <a:srgbClr val="F26B43"/>
          </p15:clr>
        </p15:guide>
        <p15:guide id="8" orient="horz" pos="456">
          <p15:clr>
            <a:srgbClr val="F26B43"/>
          </p15:clr>
        </p15:guide>
        <p15:guide id="9" orient="horz" pos="696">
          <p15:clr>
            <a:srgbClr val="5ACBF0"/>
          </p15:clr>
        </p15:guide>
        <p15:guide id="10" orient="horz" pos="3624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CDAF-5E5B-8344-4669-993B65DB7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2747963"/>
            <a:ext cx="9982200" cy="2387600"/>
          </a:xfrm>
        </p:spPr>
        <p:txBody>
          <a:bodyPr/>
          <a:lstStyle/>
          <a:p>
            <a:r>
              <a:rPr lang="en-US" dirty="0"/>
              <a:t>Welcome to Rosen College</a:t>
            </a:r>
            <a:br>
              <a:rPr lang="en-US" dirty="0"/>
            </a:br>
            <a:r>
              <a:rPr lang="en-US" dirty="0"/>
              <a:t>Florida Prostart Teacher Training</a:t>
            </a:r>
          </a:p>
        </p:txBody>
      </p:sp>
      <p:pic>
        <p:nvPicPr>
          <p:cNvPr id="4" name="Picture 4" descr="ProStart NewsBites February 2024 - FRLA">
            <a:extLst>
              <a:ext uri="{FF2B5EF4-FFF2-40B4-BE49-F238E27FC236}">
                <a16:creationId xmlns:a16="http://schemas.microsoft.com/office/drawing/2014/main" id="{9E107C7A-B1EF-6D47-4418-BB0C0D1A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6368" y="742245"/>
            <a:ext cx="3259262" cy="26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F7CA27-6698-18A2-64DA-3F955C591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599" y="5342467"/>
            <a:ext cx="5588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38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0C56A-A605-9448-8327-FF233C953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899" y="-113875"/>
            <a:ext cx="9982200" cy="2387600"/>
          </a:xfrm>
        </p:spPr>
        <p:txBody>
          <a:bodyPr anchor="b">
            <a:normAutofit/>
          </a:bodyPr>
          <a:lstStyle/>
          <a:p>
            <a:r>
              <a:rPr lang="en-US" dirty="0"/>
              <a:t>“Epic” Theme Park Menu Battle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DD387-1C2B-514D-AAD6-2B3FBB0BC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900" y="5626415"/>
            <a:ext cx="9982200" cy="1732245"/>
          </a:xfrm>
        </p:spPr>
        <p:txBody>
          <a:bodyPr anchor="t">
            <a:normAutofit/>
          </a:bodyPr>
          <a:lstStyle/>
          <a:p>
            <a:r>
              <a:rPr lang="en-US" dirty="0"/>
              <a:t>UCF Rosen College of Hospitality Management / Florida Prostart</a:t>
            </a:r>
          </a:p>
        </p:txBody>
      </p:sp>
      <p:pic>
        <p:nvPicPr>
          <p:cNvPr id="1026" name="Picture 2" descr="Introducing Universal Epic Universe">
            <a:extLst>
              <a:ext uri="{FF2B5EF4-FFF2-40B4-BE49-F238E27FC236}">
                <a16:creationId xmlns:a16="http://schemas.microsoft.com/office/drawing/2014/main" id="{72775F50-A73A-1C08-0780-3E6DEF0FB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92" y="2273725"/>
            <a:ext cx="5103815" cy="287182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iversal's Epic Universe Lands">
            <a:extLst>
              <a:ext uri="{FF2B5EF4-FFF2-40B4-BE49-F238E27FC236}">
                <a16:creationId xmlns:a16="http://schemas.microsoft.com/office/drawing/2014/main" id="{6028EA1B-E731-BBE7-83A6-4E083BF51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545" y="2259772"/>
            <a:ext cx="8266907" cy="335269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88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2F12-21B4-94A8-BAD8-C0CCF1DF9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301" y="580497"/>
            <a:ext cx="9982200" cy="2387600"/>
          </a:xfrm>
        </p:spPr>
        <p:txBody>
          <a:bodyPr/>
          <a:lstStyle/>
          <a:p>
            <a:r>
              <a:rPr lang="en-US" dirty="0"/>
              <a:t>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177CC-A6C7-DC10-4FCE-810891CCA0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Rosen College of Hospitality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82C62-69C3-DD0D-59B0-C07AC1809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240" y="717551"/>
            <a:ext cx="543080" cy="704849"/>
          </a:xfrm>
          <a:prstGeom prst="rect">
            <a:avLst/>
          </a:prstGeom>
        </p:spPr>
      </p:pic>
      <p:pic>
        <p:nvPicPr>
          <p:cNvPr id="3074" name="Picture 2" descr="Exploring the Five Worlds of Universal Epic Universe, The Most Ambitious  Theme Park to Date | NBCUNIVERSAL MEDIA">
            <a:extLst>
              <a:ext uri="{FF2B5EF4-FFF2-40B4-BE49-F238E27FC236}">
                <a16:creationId xmlns:a16="http://schemas.microsoft.com/office/drawing/2014/main" id="{B836A712-53DC-1AED-A542-D59178CA2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702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1297D-AD95-3A2F-9CCE-58E142FD0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149" y="899177"/>
            <a:ext cx="4686299" cy="1104300"/>
          </a:xfrm>
        </p:spPr>
        <p:txBody>
          <a:bodyPr/>
          <a:lstStyle/>
          <a:p>
            <a:pPr algn="ctr"/>
            <a:r>
              <a:rPr lang="en-US" dirty="0"/>
              <a:t>PROSTART MENU BATTLE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9CBA7-4218-8A44-C866-D707A3FDC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759" y="723900"/>
            <a:ext cx="543080" cy="704849"/>
          </a:xfrm>
          <a:prstGeom prst="rect">
            <a:avLst/>
          </a:prstGeom>
        </p:spPr>
      </p:pic>
      <p:pic>
        <p:nvPicPr>
          <p:cNvPr id="6" name="Picture 4" descr="SUPER NINTENDO WORLD Rendering">
            <a:extLst>
              <a:ext uri="{FF2B5EF4-FFF2-40B4-BE49-F238E27FC236}">
                <a16:creationId xmlns:a16="http://schemas.microsoft.com/office/drawing/2014/main" id="{6127574C-6794-9B0E-6950-2B2E76253F1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7" r="127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1DC2052-5E22-AE4E-AC69-A3B36A9FCA11}"/>
              </a:ext>
            </a:extLst>
          </p:cNvPr>
          <p:cNvSpPr txBox="1">
            <a:spLocks/>
          </p:cNvSpPr>
          <p:nvPr/>
        </p:nvSpPr>
        <p:spPr>
          <a:xfrm>
            <a:off x="6561672" y="2557474"/>
            <a:ext cx="4991094" cy="3194280"/>
          </a:xfrm>
          <a:prstGeom prst="rect">
            <a:avLst/>
          </a:prstGeom>
        </p:spPr>
        <p:txBody>
          <a:bodyPr vert="horz" lIns="0" tIns="0" rIns="0" bIns="0" numCol="1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b="1" dirty="0">
                <a:solidFill>
                  <a:prstClr val="black"/>
                </a:solidFill>
                <a:highlight>
                  <a:srgbClr val="F9C423"/>
                </a:highlight>
                <a:latin typeface="Gotham Bold" pitchFamily="2" charset="0"/>
              </a:rPr>
              <a:t>A</a:t>
            </a: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/>
              <a:t>Teams select a world within Epic Universe</a:t>
            </a:r>
          </a:p>
          <a:p>
            <a:pPr marL="0" indent="0">
              <a:buNone/>
            </a:pPr>
            <a:r>
              <a:rPr lang="en-US" sz="2000" dirty="0">
                <a:highlight>
                  <a:srgbClr val="F9C423"/>
                </a:highlight>
              </a:rPr>
              <a:t> </a:t>
            </a:r>
            <a:r>
              <a:rPr lang="en-US" sz="2000" b="1" dirty="0">
                <a:highlight>
                  <a:srgbClr val="F9C423"/>
                </a:highlight>
                <a:latin typeface="Gotham Bold" pitchFamily="2" charset="0"/>
                <a:cs typeface="Gotham Bold" pitchFamily="2" charset="0"/>
              </a:rPr>
              <a:t>B</a:t>
            </a:r>
            <a:r>
              <a:rPr lang="en-US" sz="2000" dirty="0">
                <a:highlight>
                  <a:srgbClr val="F9C423"/>
                </a:highlight>
              </a:rPr>
              <a:t> </a:t>
            </a:r>
            <a:r>
              <a:rPr lang="en-US" sz="2000" dirty="0"/>
              <a:t> Build a themed menu</a:t>
            </a:r>
          </a:p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b="1" dirty="0">
                <a:solidFill>
                  <a:prstClr val="black"/>
                </a:solidFill>
                <a:highlight>
                  <a:srgbClr val="F9C423"/>
                </a:highlight>
                <a:latin typeface="Gotham Bold" pitchFamily="2" charset="0"/>
                <a:cs typeface="Gotham Bold" pitchFamily="2" charset="0"/>
              </a:rPr>
              <a:t>C</a:t>
            </a: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/>
              <a:t>Menu will have 3 creative dishes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b="1" dirty="0">
                <a:solidFill>
                  <a:prstClr val="black"/>
                </a:solidFill>
                <a:highlight>
                  <a:srgbClr val="F9C423"/>
                </a:highlight>
                <a:latin typeface="Gotham Bold" pitchFamily="2" charset="0"/>
                <a:cs typeface="Gotham Bold" pitchFamily="2" charset="0"/>
              </a:rPr>
              <a:t>D</a:t>
            </a: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 Groups will present menus</a:t>
            </a: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b="1" dirty="0">
                <a:solidFill>
                  <a:prstClr val="black"/>
                </a:solidFill>
                <a:highlight>
                  <a:srgbClr val="F9C423"/>
                </a:highlight>
                <a:latin typeface="Gotham Bold" pitchFamily="2" charset="0"/>
                <a:cs typeface="Gotham Bold" pitchFamily="2" charset="0"/>
              </a:rPr>
              <a:t>E</a:t>
            </a: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 Reflection </a:t>
            </a: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44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B7F31-B600-894A-93F8-508A32AA9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WORLDS of EPIC UNIVERSE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FDF25-EC16-A44A-AF96-05A2C88CB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7" y="2538770"/>
            <a:ext cx="4991094" cy="3194280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b="1" dirty="0">
                <a:solidFill>
                  <a:prstClr val="black"/>
                </a:solidFill>
                <a:highlight>
                  <a:srgbClr val="F9C423"/>
                </a:highlight>
                <a:latin typeface="Gotham Bold" pitchFamily="2" charset="0"/>
                <a:cs typeface="Gotham Bold" pitchFamily="2" charset="0"/>
              </a:rPr>
              <a:t>1</a:t>
            </a: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/>
              <a:t>Celestial Park</a:t>
            </a:r>
          </a:p>
          <a:p>
            <a:pPr marL="0" indent="0">
              <a:buNone/>
            </a:pPr>
            <a:r>
              <a:rPr lang="en-US" sz="2000" dirty="0">
                <a:highlight>
                  <a:srgbClr val="F9C423"/>
                </a:highlight>
              </a:rPr>
              <a:t> </a:t>
            </a:r>
            <a:r>
              <a:rPr lang="en-US" sz="2000" b="1" dirty="0">
                <a:solidFill>
                  <a:schemeClr val="tx1"/>
                </a:solidFill>
                <a:highlight>
                  <a:srgbClr val="F9C423"/>
                </a:highlight>
                <a:latin typeface="Gotham Bold" pitchFamily="2" charset="0"/>
                <a:cs typeface="Gotham Bold" pitchFamily="2" charset="0"/>
              </a:rPr>
              <a:t>2</a:t>
            </a:r>
            <a:r>
              <a:rPr lang="en-US" sz="2000" dirty="0">
                <a:highlight>
                  <a:srgbClr val="F9C423"/>
                </a:highlight>
              </a:rPr>
              <a:t> </a:t>
            </a:r>
            <a:r>
              <a:rPr lang="en-US" sz="2000" dirty="0"/>
              <a:t> Super Nintendo World</a:t>
            </a:r>
          </a:p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b="1" dirty="0">
                <a:solidFill>
                  <a:prstClr val="black"/>
                </a:solidFill>
                <a:highlight>
                  <a:srgbClr val="F9C423"/>
                </a:highlight>
                <a:latin typeface="Gotham Bold" pitchFamily="2" charset="0"/>
                <a:cs typeface="Gotham Bold" pitchFamily="2" charset="0"/>
              </a:rPr>
              <a:t>3</a:t>
            </a: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/>
              <a:t>Dark Universe</a:t>
            </a:r>
          </a:p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b="1" dirty="0">
                <a:solidFill>
                  <a:prstClr val="black"/>
                </a:solidFill>
                <a:highlight>
                  <a:srgbClr val="F9C423"/>
                </a:highlight>
                <a:latin typeface="Gotham Bold" pitchFamily="2" charset="0"/>
                <a:cs typeface="Gotham Bold" pitchFamily="2" charset="0"/>
              </a:rPr>
              <a:t>4</a:t>
            </a: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/>
              <a:t>The Wizarding World of Harry Potter</a:t>
            </a:r>
          </a:p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b="1" dirty="0">
                <a:solidFill>
                  <a:prstClr val="black"/>
                </a:solidFill>
                <a:highlight>
                  <a:srgbClr val="F9C423"/>
                </a:highlight>
                <a:latin typeface="Gotham Bold" pitchFamily="2" charset="0"/>
                <a:cs typeface="Gotham Bold" pitchFamily="2" charset="0"/>
              </a:rPr>
              <a:t>5</a:t>
            </a:r>
            <a:r>
              <a:rPr lang="en-US" sz="2000" dirty="0">
                <a:solidFill>
                  <a:prstClr val="black"/>
                </a:solidFill>
                <a:highlight>
                  <a:srgbClr val="F9C423"/>
                </a:highlight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/>
              <a:t>How to Tame your Dragon – Isle of Berk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200000"/>
              </a:lnSpc>
              <a:buNone/>
            </a:pPr>
            <a:endParaRPr lang="en-US" dirty="0"/>
          </a:p>
          <a:p>
            <a:pPr marL="0" indent="0">
              <a:lnSpc>
                <a:spcPct val="200000"/>
              </a:lnSpc>
              <a:buNone/>
            </a:pPr>
            <a:endParaRPr lang="en-US" dirty="0"/>
          </a:p>
          <a:p>
            <a:pPr marL="0" indent="0">
              <a:lnSpc>
                <a:spcPct val="200000"/>
              </a:lnSpc>
              <a:buNone/>
            </a:pPr>
            <a:endParaRPr lang="en-US" dirty="0"/>
          </a:p>
          <a:p>
            <a:pPr marL="0" indent="0">
              <a:lnSpc>
                <a:spcPct val="200000"/>
              </a:lnSpc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3340FF-E5FE-D648-B144-FD8F5F4089B2}"/>
              </a:ext>
            </a:extLst>
          </p:cNvPr>
          <p:cNvSpPr txBox="1">
            <a:spLocks/>
          </p:cNvSpPr>
          <p:nvPr/>
        </p:nvSpPr>
        <p:spPr>
          <a:xfrm>
            <a:off x="5588508" y="2538770"/>
            <a:ext cx="5498592" cy="3194280"/>
          </a:xfrm>
          <a:prstGeom prst="rect">
            <a:avLst/>
          </a:prstGeom>
        </p:spPr>
        <p:txBody>
          <a:bodyPr vert="horz" lIns="0" tIns="0" rIns="0" bIns="0" numCol="1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3BFA7-8CE2-16F7-5359-391024D4B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022" y="778933"/>
            <a:ext cx="5738971" cy="522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14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2F539C-9769-8BB2-14C6-68C54320F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MENU BATTLE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89337-638F-AACC-1E9E-70C26660D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159" y="723900"/>
            <a:ext cx="543080" cy="70484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738832-20A9-1D0B-AB5B-E922A3262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590199"/>
            <a:ext cx="4697589" cy="3543901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 MENUS SHOULD BE:</a:t>
            </a:r>
          </a:p>
          <a:p>
            <a:pPr lvl="1">
              <a:lnSpc>
                <a:spcPct val="100000"/>
              </a:lnSpc>
            </a:pPr>
            <a:r>
              <a:rPr lang="en-US" sz="1800" b="1" dirty="0"/>
              <a:t>UNIQUE</a:t>
            </a:r>
          </a:p>
          <a:p>
            <a:pPr lvl="1">
              <a:lnSpc>
                <a:spcPct val="100000"/>
              </a:lnSpc>
            </a:pPr>
            <a:r>
              <a:rPr lang="en-US" sz="1800" b="1" dirty="0"/>
              <a:t>FUN</a:t>
            </a:r>
          </a:p>
          <a:p>
            <a:pPr lvl="1">
              <a:lnSpc>
                <a:spcPct val="100000"/>
              </a:lnSpc>
            </a:pPr>
            <a:r>
              <a:rPr lang="en-US" sz="1800" b="1" dirty="0"/>
              <a:t>PORTABLE</a:t>
            </a:r>
          </a:p>
          <a:p>
            <a:pPr lvl="1">
              <a:lnSpc>
                <a:spcPct val="100000"/>
              </a:lnSpc>
            </a:pPr>
            <a:r>
              <a:rPr lang="en-US" sz="1800" b="1" dirty="0"/>
              <a:t>VISUALLY APPEALING</a:t>
            </a:r>
          </a:p>
          <a:p>
            <a:pPr lvl="1">
              <a:lnSpc>
                <a:spcPct val="100000"/>
              </a:lnSpc>
            </a:pPr>
            <a:r>
              <a:rPr lang="en-US" sz="1800" b="1" dirty="0"/>
              <a:t>DRAW GUESTS TO PARK</a:t>
            </a:r>
          </a:p>
          <a:p>
            <a:pPr lvl="1">
              <a:lnSpc>
                <a:spcPct val="100000"/>
              </a:lnSpc>
            </a:pPr>
            <a:r>
              <a:rPr lang="en-US" sz="1800" b="1" dirty="0"/>
              <a:t>FIT WELL WITH THEME + TARGET AUDIENCE</a:t>
            </a:r>
          </a:p>
          <a:p>
            <a:pPr lvl="1"/>
            <a:endParaRPr lang="en-US" dirty="0"/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44ED27EF-FAAE-E5D5-E3B6-66A05ECD41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995" r="6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081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8E21E08-C197-60E2-3396-813D0AC7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BRAINSTORMING &amp; PLANNING</a:t>
            </a:r>
            <a:br>
              <a:rPr lang="en-US" dirty="0"/>
            </a:br>
            <a:r>
              <a:rPr lang="en-US" dirty="0"/>
              <a:t>45 minutes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485093-66A6-4AD2-4995-72DA48E7E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759" y="723900"/>
            <a:ext cx="543080" cy="704849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15756DF-8FAC-C90E-136C-AD83FF582D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956" r="2956"/>
          <a:stretch>
            <a:fillRect/>
          </a:stretch>
        </p:blipFill>
        <p:spPr/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B3EA5C-7341-FF04-ABFF-954F24340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222" y="2703090"/>
            <a:ext cx="5181601" cy="35439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CONSIDER THE FOLLOWING</a:t>
            </a:r>
            <a:r>
              <a:rPr lang="en-US" sz="1800" dirty="0"/>
              <a:t>: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THEME &amp; CONCEPT: </a:t>
            </a:r>
            <a:r>
              <a:rPr lang="en-US" dirty="0"/>
              <a:t>HOW DOES THIS MENU FIT HERE? WHY EPIC UNIVERSE + IN THIS SPECIFIC WORLD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TARGET AUDIENCE</a:t>
            </a:r>
            <a:r>
              <a:rPr lang="en-US" b="1" dirty="0"/>
              <a:t>: </a:t>
            </a:r>
            <a:r>
              <a:rPr lang="en-US" dirty="0"/>
              <a:t>WHO IS THIS MENU FOR? KIDS, FAMILIES, ADULTS?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CREATIVITY &amp; PRESENTATION: </a:t>
            </a:r>
            <a:r>
              <a:rPr lang="en-US" dirty="0"/>
              <a:t>HOW DOES IT STAND OUT? DESCRIBE THE DISH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NAME &amp; STORY: </a:t>
            </a:r>
            <a:r>
              <a:rPr lang="en-US" dirty="0"/>
              <a:t>CREATE A BACKSTORY FOR EACH DISH </a:t>
            </a:r>
          </a:p>
        </p:txBody>
      </p:sp>
    </p:spTree>
    <p:extLst>
      <p:ext uri="{BB962C8B-B14F-4D97-AF65-F5344CB8AC3E}">
        <p14:creationId xmlns:p14="http://schemas.microsoft.com/office/powerpoint/2010/main" val="2257148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DD427-8D91-EF30-21A0-C6CA681E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113" y="937848"/>
            <a:ext cx="9982199" cy="981801"/>
          </a:xfrm>
        </p:spPr>
        <p:txBody>
          <a:bodyPr/>
          <a:lstStyle/>
          <a:p>
            <a:r>
              <a:rPr lang="en-US" b="1" dirty="0"/>
              <a:t>PRESENTATION 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1591C-DD65-D71E-4DB5-41EF90EF5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52" y="2919770"/>
            <a:ext cx="4787893" cy="321433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b="1" dirty="0"/>
              <a:t>MENUS ARE PRESENTED TO CLASS</a:t>
            </a:r>
          </a:p>
          <a:p>
            <a:pPr>
              <a:lnSpc>
                <a:spcPct val="200000"/>
              </a:lnSpc>
            </a:pPr>
            <a:r>
              <a:rPr lang="en-US" b="1" dirty="0"/>
              <a:t>GROUPS WILL EXPLAIN CONCEPT + THEME</a:t>
            </a:r>
          </a:p>
          <a:p>
            <a:pPr>
              <a:lnSpc>
                <a:spcPct val="200000"/>
              </a:lnSpc>
            </a:pPr>
            <a:r>
              <a:rPr lang="en-US" b="1" dirty="0"/>
              <a:t>PRESENT THE STORY BEHIND EACH DISH</a:t>
            </a:r>
          </a:p>
          <a:p>
            <a:pPr>
              <a:lnSpc>
                <a:spcPct val="200000"/>
              </a:lnSpc>
            </a:pPr>
            <a:r>
              <a:rPr lang="en-US" b="1" dirty="0"/>
              <a:t>IDENTIFY THE TARGET AUDIENCE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B3906-8847-9371-1E9F-7053134C0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111" y="745067"/>
            <a:ext cx="5452534" cy="5330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742F2-B828-3443-B9C4-6D4308E9C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159" y="723900"/>
            <a:ext cx="543080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90241"/>
      </p:ext>
    </p:extLst>
  </p:cSld>
  <p:clrMapOvr>
    <a:masterClrMapping/>
  </p:clrMapOvr>
</p:sld>
</file>

<file path=ppt/theme/theme1.xml><?xml version="1.0" encoding="utf-8"?>
<a:theme xmlns:a="http://schemas.openxmlformats.org/drawingml/2006/main" name="UCF - Title, Divider, Mission Statement and Quotation Slides">
  <a:themeElements>
    <a:clrScheme name="UCF Brand PPT - Sept 2022">
      <a:dk1>
        <a:srgbClr val="000000"/>
      </a:dk1>
      <a:lt1>
        <a:srgbClr val="FFFFFF"/>
      </a:lt1>
      <a:dk2>
        <a:srgbClr val="505050"/>
      </a:dk2>
      <a:lt2>
        <a:srgbClr val="F0F0F0"/>
      </a:lt2>
      <a:accent1>
        <a:srgbClr val="F8C323"/>
      </a:accent1>
      <a:accent2>
        <a:srgbClr val="FFF1B7"/>
      </a:accent2>
      <a:accent3>
        <a:srgbClr val="8D949B"/>
      </a:accent3>
      <a:accent4>
        <a:srgbClr val="D6D6D6"/>
      </a:accent4>
      <a:accent5>
        <a:srgbClr val="1A1918"/>
      </a:accent5>
      <a:accent6>
        <a:srgbClr val="C5BBA4"/>
      </a:accent6>
      <a:hlink>
        <a:srgbClr val="00ABF0"/>
      </a:hlink>
      <a:folHlink>
        <a:srgbClr val="747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t" anchorCtr="0"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208-MCA-1081 PowerPoint Template - Brand2022-Gotham - 9-16-22 - FinalV2" id="{2FD30FFB-24D6-5041-9D91-472DCF5DC001}" vid="{0B71893E-1823-834C-8E66-8A6728866CE8}"/>
    </a:ext>
  </a:extLst>
</a:theme>
</file>

<file path=ppt/theme/theme2.xml><?xml version="1.0" encoding="utf-8"?>
<a:theme xmlns:a="http://schemas.openxmlformats.org/drawingml/2006/main" name="UCF - Single Column Content Slides">
  <a:themeElements>
    <a:clrScheme name="UCF Brand PPT - Sept 2022">
      <a:dk1>
        <a:srgbClr val="000000"/>
      </a:dk1>
      <a:lt1>
        <a:srgbClr val="FFFFFF"/>
      </a:lt1>
      <a:dk2>
        <a:srgbClr val="505050"/>
      </a:dk2>
      <a:lt2>
        <a:srgbClr val="F0F0F0"/>
      </a:lt2>
      <a:accent1>
        <a:srgbClr val="F8C323"/>
      </a:accent1>
      <a:accent2>
        <a:srgbClr val="FFF1B7"/>
      </a:accent2>
      <a:accent3>
        <a:srgbClr val="8D949B"/>
      </a:accent3>
      <a:accent4>
        <a:srgbClr val="D6D6D6"/>
      </a:accent4>
      <a:accent5>
        <a:srgbClr val="1A1918"/>
      </a:accent5>
      <a:accent6>
        <a:srgbClr val="C5BBA4"/>
      </a:accent6>
      <a:hlink>
        <a:srgbClr val="00ABF0"/>
      </a:hlink>
      <a:folHlink>
        <a:srgbClr val="747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t" anchorCtr="0"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208-MCA-1081 PowerPoint Template - Brand2022-Gotham - 9-16-22 - FinalV2" id="{2FD30FFB-24D6-5041-9D91-472DCF5DC001}" vid="{689B2DFA-C230-404D-B106-2468D2991173}"/>
    </a:ext>
  </a:extLst>
</a:theme>
</file>

<file path=ppt/theme/theme3.xml><?xml version="1.0" encoding="utf-8"?>
<a:theme xmlns:a="http://schemas.openxmlformats.org/drawingml/2006/main" name="UCF - Two Column 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08-MCA-1081 PowerPoint Template - Brand2022-Gotham - 9-16-22 - FinalV2" id="{2FD30FFB-24D6-5041-9D91-472DCF5DC001}" vid="{AA51995C-3008-4042-9752-95DDCD460B5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F4EF9168495B48B3313703184818F0" ma:contentTypeVersion="14" ma:contentTypeDescription="Create a new document." ma:contentTypeScope="" ma:versionID="913111593bc76bd4fff3ab7c22acb77a">
  <xsd:schema xmlns:xsd="http://www.w3.org/2001/XMLSchema" xmlns:xs="http://www.w3.org/2001/XMLSchema" xmlns:p="http://schemas.microsoft.com/office/2006/metadata/properties" xmlns:ns2="0309086a-e022-42a0-b31a-9ac518a90cb3" xmlns:ns3="aa131837-b6ef-4713-8133-17bc1c9c6624" targetNamespace="http://schemas.microsoft.com/office/2006/metadata/properties" ma:root="true" ma:fieldsID="923768a844b457f5c58e3bde46801c4e" ns2:_="" ns3:_="">
    <xsd:import namespace="0309086a-e022-42a0-b31a-9ac518a90cb3"/>
    <xsd:import namespace="aa131837-b6ef-4713-8133-17bc1c9c66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09086a-e022-42a0-b31a-9ac518a90c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5f9972f-ab15-4ad3-a488-adaa5b310a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131837-b6ef-4713-8133-17bc1c9c662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e3652dd-56ce-49c6-96c8-ffafdb92ac47}" ma:internalName="TaxCatchAll" ma:showField="CatchAllData" ma:web="aa131837-b6ef-4713-8133-17bc1c9c66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131837-b6ef-4713-8133-17bc1c9c6624" xsi:nil="true"/>
    <lcf76f155ced4ddcb4097134ff3c332f xmlns="0309086a-e022-42a0-b31a-9ac518a90cb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1CC2C92-A8FD-48CA-912A-8232A7DFC2CA}"/>
</file>

<file path=customXml/itemProps2.xml><?xml version="1.0" encoding="utf-8"?>
<ds:datastoreItem xmlns:ds="http://schemas.openxmlformats.org/officeDocument/2006/customXml" ds:itemID="{AED3FFAE-2D8A-44EE-B541-1E6A5CA91E53}"/>
</file>

<file path=customXml/itemProps3.xml><?xml version="1.0" encoding="utf-8"?>
<ds:datastoreItem xmlns:ds="http://schemas.openxmlformats.org/officeDocument/2006/customXml" ds:itemID="{CFB3CA29-9BE5-48A4-9B3A-3F0533EEFB8E}"/>
</file>

<file path=docProps/app.xml><?xml version="1.0" encoding="utf-8"?>
<Properties xmlns="http://schemas.openxmlformats.org/officeDocument/2006/extended-properties" xmlns:vt="http://schemas.openxmlformats.org/officeDocument/2006/docPropsVTypes">
  <Template>UCF - Title, Divider, Mission Statement and Quotation Slides</Template>
  <TotalTime>829</TotalTime>
  <Words>218</Words>
  <Application>Microsoft Office PowerPoint</Application>
  <PresentationFormat>Widescreen</PresentationFormat>
  <Paragraphs>48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Gotham Black</vt:lpstr>
      <vt:lpstr>Gotham Bold</vt:lpstr>
      <vt:lpstr>Gotham Book</vt:lpstr>
      <vt:lpstr>UCF - Title, Divider, Mission Statement and Quotation Slides</vt:lpstr>
      <vt:lpstr>UCF - Single Column Content Slides</vt:lpstr>
      <vt:lpstr>UCF - Two Column Content Slides</vt:lpstr>
      <vt:lpstr>Welcome to Rosen College Florida Prostart Teacher Training</vt:lpstr>
      <vt:lpstr>“Epic” Theme Park Menu Battle</vt:lpstr>
      <vt:lpstr>C</vt:lpstr>
      <vt:lpstr>PROSTART MENU BATTLE</vt:lpstr>
      <vt:lpstr>WORLDS of EPIC UNIVERSE</vt:lpstr>
      <vt:lpstr>INTRODUCTION TO MENU BATTLE</vt:lpstr>
      <vt:lpstr>BRAINSTORMING &amp; PLANNING 45 minutes</vt:lpstr>
      <vt:lpstr>PRESENTATION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“Epic” Theme Park Menu Battle</dc:title>
  <dc:creator>jennifer hostetter</dc:creator>
  <cp:lastModifiedBy>Jonathan Judy</cp:lastModifiedBy>
  <cp:revision>4</cp:revision>
  <dcterms:created xsi:type="dcterms:W3CDTF">2024-09-19T02:44:56Z</dcterms:created>
  <dcterms:modified xsi:type="dcterms:W3CDTF">2025-06-19T22:29:56Z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0x01010003F4EF9168495B48B3313703184818F0</vt:lpwstr>
  </property>
</Properties>
</file>