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309" r:id="rId5"/>
    <p:sldId id="279" r:id="rId6"/>
    <p:sldId id="478" r:id="rId7"/>
    <p:sldId id="287" r:id="rId8"/>
    <p:sldId id="480" r:id="rId9"/>
    <p:sldId id="259" r:id="rId10"/>
    <p:sldId id="479" r:id="rId11"/>
    <p:sldId id="483" r:id="rId12"/>
    <p:sldId id="481" r:id="rId13"/>
    <p:sldId id="290" r:id="rId14"/>
    <p:sldId id="482" r:id="rId15"/>
    <p:sldId id="289" r:id="rId16"/>
    <p:sldId id="484" r:id="rId17"/>
    <p:sldId id="485" r:id="rId18"/>
    <p:sldId id="486" r:id="rId19"/>
    <p:sldId id="487" r:id="rId20"/>
    <p:sldId id="390" r:id="rId21"/>
    <p:sldId id="423" r:id="rId22"/>
    <p:sldId id="488" r:id="rId23"/>
    <p:sldId id="489" r:id="rId24"/>
    <p:sldId id="490" r:id="rId25"/>
    <p:sldId id="491" r:id="rId26"/>
    <p:sldId id="29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22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536" userDrawn="1">
          <p15:clr>
            <a:srgbClr val="A4A3A4"/>
          </p15:clr>
        </p15:guide>
        <p15:guide id="4" pos="64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9C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76" autoAdjust="0"/>
    <p:restoredTop sz="86803" autoAdjust="0"/>
  </p:normalViewPr>
  <p:slideViewPr>
    <p:cSldViewPr snapToGrid="0">
      <p:cViewPr varScale="1">
        <p:scale>
          <a:sx n="92" d="100"/>
          <a:sy n="92" d="100"/>
        </p:scale>
        <p:origin x="522" y="90"/>
      </p:cViewPr>
      <p:guideLst>
        <p:guide pos="1224"/>
        <p:guide pos="3840"/>
        <p:guide orient="horz" pos="1536"/>
        <p:guide pos="645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2691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E06DA1-7254-4F83-B1E4-BF5F76CF72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78C967-1BD9-490C-B0D9-862040818F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1B13C-E24E-4D8B-B1C2-CE80D9872803}" type="datetimeFigureOut">
              <a:rPr lang="en-US" smtClean="0"/>
              <a:t>6/30/2025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FE8E8-087F-468F-A82E-B9C86AEB6F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B55752-D1FE-4251-80C6-AF69BCEDDC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41243-E346-4AF8-A8BE-A00B651C50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9278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C32031-6297-4D45-B38B-29B38A09B924}" type="datetimeFigureOut">
              <a:rPr lang="en-US" smtClean="0"/>
              <a:t>6/30/2025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59A8F8-ADC6-401C-83FE-1703170D9E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179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9A8F8-ADC6-401C-83FE-1703170D9E2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302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B8ACA-7904-40BD-B38E-FD81EA5319F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13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9A8F8-ADC6-401C-83FE-1703170D9E2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955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9A8F8-ADC6-401C-83FE-1703170D9E2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17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9A8F8-ADC6-401C-83FE-1703170D9E2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329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9A8F8-ADC6-401C-83FE-1703170D9E2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959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9A8F8-ADC6-401C-83FE-1703170D9E2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064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9A8F8-ADC6-401C-83FE-1703170D9E2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45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9A8F8-ADC6-401C-83FE-1703170D9E2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817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9A8F8-ADC6-401C-83FE-1703170D9E2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652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000" y="4814306"/>
            <a:ext cx="11430000" cy="914400"/>
          </a:xfrm>
        </p:spPr>
        <p:txBody>
          <a:bodyPr anchor="b" anchorCtr="0">
            <a:normAutofit/>
          </a:bodyPr>
          <a:lstStyle>
            <a:lvl1pPr algn="ctr">
              <a:defRPr sz="4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727142"/>
            <a:ext cx="9144000" cy="457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5C2095F-7B39-4759-AE92-AE50B6BA53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971800" cy="4498848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0B0A5D79-F0F4-45CE-B062-C2E357A061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88640" y="0"/>
            <a:ext cx="2971800" cy="4498848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805D607A-0932-4D45-85E9-8409F3427E0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77280" y="0"/>
            <a:ext cx="2971800" cy="4498848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68161B2D-4407-42D9-AB65-087A0993DC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65920" y="0"/>
            <a:ext cx="2971800" cy="4498848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grpSp>
        <p:nvGrpSpPr>
          <p:cNvPr id="9" name="Bottom Right">
            <a:extLst>
              <a:ext uri="{FF2B5EF4-FFF2-40B4-BE49-F238E27FC236}">
                <a16:creationId xmlns:a16="http://schemas.microsoft.com/office/drawing/2014/main" id="{0ADFF9C3-7C25-4ED5-81ED-9431FC8E3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-1" y="4222592"/>
            <a:ext cx="4572000" cy="2635408"/>
            <a:chOff x="7980400" y="3276601"/>
            <a:chExt cx="4211600" cy="3581399"/>
          </a:xfrm>
        </p:grpSpPr>
        <p:grpSp>
          <p:nvGrpSpPr>
            <p:cNvPr id="10" name="Graphic 157">
              <a:extLst>
                <a:ext uri="{FF2B5EF4-FFF2-40B4-BE49-F238E27FC236}">
                  <a16:creationId xmlns:a16="http://schemas.microsoft.com/office/drawing/2014/main" id="{3855FED8-087A-4ECA-B19E-7F86739CB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2" name="Freeform: Shape 24">
                <a:extLst>
                  <a:ext uri="{FF2B5EF4-FFF2-40B4-BE49-F238E27FC236}">
                    <a16:creationId xmlns:a16="http://schemas.microsoft.com/office/drawing/2014/main" id="{A926BA7E-AF91-486C-A25D-9D87EB199516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3" name="Freeform: Shape 25">
                <a:extLst>
                  <a:ext uri="{FF2B5EF4-FFF2-40B4-BE49-F238E27FC236}">
                    <a16:creationId xmlns:a16="http://schemas.microsoft.com/office/drawing/2014/main" id="{86FE3C9D-35BA-4B6F-BA75-1B08C63477BB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4" name="Freeform: Shape 26">
                <a:extLst>
                  <a:ext uri="{FF2B5EF4-FFF2-40B4-BE49-F238E27FC236}">
                    <a16:creationId xmlns:a16="http://schemas.microsoft.com/office/drawing/2014/main" id="{23288AEC-C6CA-4B67-910D-25E4BD973434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5" name="Freeform: Shape 30">
                <a:extLst>
                  <a:ext uri="{FF2B5EF4-FFF2-40B4-BE49-F238E27FC236}">
                    <a16:creationId xmlns:a16="http://schemas.microsoft.com/office/drawing/2014/main" id="{6F549CCC-D405-4BA1-A232-C56449416BE9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6" name="Freeform: Shape 31">
                <a:extLst>
                  <a:ext uri="{FF2B5EF4-FFF2-40B4-BE49-F238E27FC236}">
                    <a16:creationId xmlns:a16="http://schemas.microsoft.com/office/drawing/2014/main" id="{0173928B-6BE7-48C8-BC2D-FA9D803DE7F3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7" name="Freeform: Shape 32">
                <a:extLst>
                  <a:ext uri="{FF2B5EF4-FFF2-40B4-BE49-F238E27FC236}">
                    <a16:creationId xmlns:a16="http://schemas.microsoft.com/office/drawing/2014/main" id="{15D84E21-7BFE-4F1A-AFFC-A624A12B4339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8" name="Freeform: Shape 36">
                <a:extLst>
                  <a:ext uri="{FF2B5EF4-FFF2-40B4-BE49-F238E27FC236}">
                    <a16:creationId xmlns:a16="http://schemas.microsoft.com/office/drawing/2014/main" id="{2DEA3AAE-0C03-42C2-A70B-763D840692BB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</p:grpSp>
        <p:sp>
          <p:nvSpPr>
            <p:cNvPr id="11" name="Freeform: Shape 23">
              <a:extLst>
                <a:ext uri="{FF2B5EF4-FFF2-40B4-BE49-F238E27FC236}">
                  <a16:creationId xmlns:a16="http://schemas.microsoft.com/office/drawing/2014/main" id="{B7386810-4CAD-4571-8758-D163D51A48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 for Product Lau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1000"/>
            <a:ext cx="10972800" cy="1325563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Bottom Right">
            <a:extLst>
              <a:ext uri="{FF2B5EF4-FFF2-40B4-BE49-F238E27FC236}">
                <a16:creationId xmlns:a16="http://schemas.microsoft.com/office/drawing/2014/main" id="{3F4EA131-028B-4E70-968A-F18FD27D3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93448" y="3278144"/>
            <a:ext cx="4211600" cy="3581399"/>
            <a:chOff x="7980400" y="3276601"/>
            <a:chExt cx="4211600" cy="3581399"/>
          </a:xfrm>
        </p:grpSpPr>
        <p:grpSp>
          <p:nvGrpSpPr>
            <p:cNvPr id="7" name="Graphic 157">
              <a:extLst>
                <a:ext uri="{FF2B5EF4-FFF2-40B4-BE49-F238E27FC236}">
                  <a16:creationId xmlns:a16="http://schemas.microsoft.com/office/drawing/2014/main" id="{35B6ADC5-2993-4C95-8FC0-E843BACAE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9" name="Freeform: Shape 24">
                <a:extLst>
                  <a:ext uri="{FF2B5EF4-FFF2-40B4-BE49-F238E27FC236}">
                    <a16:creationId xmlns:a16="http://schemas.microsoft.com/office/drawing/2014/main" id="{174FA252-C254-4DAB-A71B-2263B4B5F97A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0" name="Freeform: Shape 25">
                <a:extLst>
                  <a:ext uri="{FF2B5EF4-FFF2-40B4-BE49-F238E27FC236}">
                    <a16:creationId xmlns:a16="http://schemas.microsoft.com/office/drawing/2014/main" id="{B8C83007-5E21-486E-9DBB-38D4DFA65B88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1" name="Freeform: Shape 26">
                <a:extLst>
                  <a:ext uri="{FF2B5EF4-FFF2-40B4-BE49-F238E27FC236}">
                    <a16:creationId xmlns:a16="http://schemas.microsoft.com/office/drawing/2014/main" id="{1CA85DBE-60A4-4A34-A031-ED1979A4BEA5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2" name="Freeform: Shape 30">
                <a:extLst>
                  <a:ext uri="{FF2B5EF4-FFF2-40B4-BE49-F238E27FC236}">
                    <a16:creationId xmlns:a16="http://schemas.microsoft.com/office/drawing/2014/main" id="{4438E01A-3963-4B12-94A1-C68FBA48D5EB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3" name="Freeform: Shape 31">
                <a:extLst>
                  <a:ext uri="{FF2B5EF4-FFF2-40B4-BE49-F238E27FC236}">
                    <a16:creationId xmlns:a16="http://schemas.microsoft.com/office/drawing/2014/main" id="{0EDE04B1-4206-4F98-AD4E-C7F4E612668C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4" name="Freeform: Shape 32">
                <a:extLst>
                  <a:ext uri="{FF2B5EF4-FFF2-40B4-BE49-F238E27FC236}">
                    <a16:creationId xmlns:a16="http://schemas.microsoft.com/office/drawing/2014/main" id="{13D5B5F8-89AD-4F43-BD6E-2066CC4A4866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5" name="Freeform: Shape 36">
                <a:extLst>
                  <a:ext uri="{FF2B5EF4-FFF2-40B4-BE49-F238E27FC236}">
                    <a16:creationId xmlns:a16="http://schemas.microsoft.com/office/drawing/2014/main" id="{3F74D39B-7972-40FC-B9BA-41B1C9C31C4C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</p:grpSp>
        <p:sp>
          <p:nvSpPr>
            <p:cNvPr id="8" name="Freeform: Shape 23">
              <a:extLst>
                <a:ext uri="{FF2B5EF4-FFF2-40B4-BE49-F238E27FC236}">
                  <a16:creationId xmlns:a16="http://schemas.microsoft.com/office/drawing/2014/main" id="{85043687-D36C-4351-BB73-5FD8143B1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n-GB" noProof="0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CE235D5-C9A4-4BE8-BA73-CB43044C0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8200" y="2124766"/>
            <a:ext cx="1828800" cy="274320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E335D8-9532-4971-B398-4A92330E0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08521" y="2120360"/>
            <a:ext cx="1828800" cy="27432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1A1F96-B917-4C7C-AC49-6F5A63D2D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78842" y="2115954"/>
            <a:ext cx="1828800" cy="2743200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92F025-DDF7-4E7F-8D91-219F785DC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9163" y="2111548"/>
            <a:ext cx="1828800" cy="274320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E61C09E-D15F-45A5-B238-7BCA8F43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19484" y="2129173"/>
            <a:ext cx="1828800" cy="2743200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nline Image Placeholder 28">
            <a:extLst>
              <a:ext uri="{FF2B5EF4-FFF2-40B4-BE49-F238E27FC236}">
                <a16:creationId xmlns:a16="http://schemas.microsoft.com/office/drawing/2014/main" id="{4C52CFE3-834C-47CD-B83D-EE3E9BDF7EB0}"/>
              </a:ext>
            </a:extLst>
          </p:cNvPr>
          <p:cNvSpPr>
            <a:spLocks noGrp="1"/>
          </p:cNvSpPr>
          <p:nvPr>
            <p:ph type="clipArt" sz="quarter" idx="14" hasCustomPrompt="1"/>
          </p:nvPr>
        </p:nvSpPr>
        <p:spPr>
          <a:xfrm>
            <a:off x="1408176" y="2423160"/>
            <a:ext cx="685800" cy="685800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1982BCC9-60AF-46F4-9F98-66B6A4EECD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2688" y="3364992"/>
            <a:ext cx="1645920" cy="310896"/>
          </a:xfr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9F8538CE-C709-4E03-BEA0-595C4832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3450" y="3721516"/>
            <a:ext cx="1645920" cy="83210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Online Image Placeholder 28">
            <a:extLst>
              <a:ext uri="{FF2B5EF4-FFF2-40B4-BE49-F238E27FC236}">
                <a16:creationId xmlns:a16="http://schemas.microsoft.com/office/drawing/2014/main" id="{DBF1F06A-E008-4A1F-B15D-8B17A96843C4}"/>
              </a:ext>
            </a:extLst>
          </p:cNvPr>
          <p:cNvSpPr>
            <a:spLocks noGrp="1"/>
          </p:cNvSpPr>
          <p:nvPr>
            <p:ph type="clipArt" sz="quarter" idx="13" hasCustomPrompt="1"/>
          </p:nvPr>
        </p:nvSpPr>
        <p:spPr>
          <a:xfrm>
            <a:off x="3584448" y="2423160"/>
            <a:ext cx="685800" cy="685800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8" name="Text Placeholder 34">
            <a:extLst>
              <a:ext uri="{FF2B5EF4-FFF2-40B4-BE49-F238E27FC236}">
                <a16:creationId xmlns:a16="http://schemas.microsoft.com/office/drawing/2014/main" id="{22E02583-A68C-461F-A7EA-CCB799FF8C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99816" y="3355848"/>
            <a:ext cx="1645920" cy="310896"/>
          </a:xfr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9" name="Text Placeholder 36">
            <a:extLst>
              <a:ext uri="{FF2B5EF4-FFF2-40B4-BE49-F238E27FC236}">
                <a16:creationId xmlns:a16="http://schemas.microsoft.com/office/drawing/2014/main" id="{28AFEAEF-5DBC-4899-A91D-67ACF62EE8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99816" y="3721516"/>
            <a:ext cx="1645920" cy="83210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Online Image Placeholder 28">
            <a:extLst>
              <a:ext uri="{FF2B5EF4-FFF2-40B4-BE49-F238E27FC236}">
                <a16:creationId xmlns:a16="http://schemas.microsoft.com/office/drawing/2014/main" id="{4E80734C-00E1-4859-9CBC-72F685ED3ECA}"/>
              </a:ext>
            </a:extLst>
          </p:cNvPr>
          <p:cNvSpPr>
            <a:spLocks noGrp="1"/>
          </p:cNvSpPr>
          <p:nvPr>
            <p:ph type="clipArt" sz="quarter" idx="15" hasCustomPrompt="1"/>
          </p:nvPr>
        </p:nvSpPr>
        <p:spPr>
          <a:xfrm>
            <a:off x="5751576" y="2423160"/>
            <a:ext cx="685800" cy="685800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0" name="Text Placeholder 34">
            <a:extLst>
              <a:ext uri="{FF2B5EF4-FFF2-40B4-BE49-F238E27FC236}">
                <a16:creationId xmlns:a16="http://schemas.microsoft.com/office/drawing/2014/main" id="{2BCDF99A-2A2D-450C-A2EC-855BF8CF346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66944" y="3355848"/>
            <a:ext cx="1645920" cy="310896"/>
          </a:xfr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1" name="Text Placeholder 36">
            <a:extLst>
              <a:ext uri="{FF2B5EF4-FFF2-40B4-BE49-F238E27FC236}">
                <a16:creationId xmlns:a16="http://schemas.microsoft.com/office/drawing/2014/main" id="{F9B9826B-7B62-4748-A213-35BC39ABA1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66944" y="3721516"/>
            <a:ext cx="1645920" cy="83210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Online Image Placeholder 28">
            <a:extLst>
              <a:ext uri="{FF2B5EF4-FFF2-40B4-BE49-F238E27FC236}">
                <a16:creationId xmlns:a16="http://schemas.microsoft.com/office/drawing/2014/main" id="{A4C3FC1B-B692-43CB-A148-E1C8F5215715}"/>
              </a:ext>
            </a:extLst>
          </p:cNvPr>
          <p:cNvSpPr>
            <a:spLocks noGrp="1"/>
          </p:cNvSpPr>
          <p:nvPr>
            <p:ph type="clipArt" sz="quarter" idx="16" hasCustomPrompt="1"/>
          </p:nvPr>
        </p:nvSpPr>
        <p:spPr>
          <a:xfrm>
            <a:off x="7964424" y="2459736"/>
            <a:ext cx="685800" cy="685800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2" name="Text Placeholder 34">
            <a:extLst>
              <a:ext uri="{FF2B5EF4-FFF2-40B4-BE49-F238E27FC236}">
                <a16:creationId xmlns:a16="http://schemas.microsoft.com/office/drawing/2014/main" id="{6F67F147-F73B-41A8-BDE9-C0362A2496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43216" y="3355848"/>
            <a:ext cx="1645920" cy="310896"/>
          </a:xfr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chemeClr val="accent3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3" name="Text Placeholder 36">
            <a:extLst>
              <a:ext uri="{FF2B5EF4-FFF2-40B4-BE49-F238E27FC236}">
                <a16:creationId xmlns:a16="http://schemas.microsoft.com/office/drawing/2014/main" id="{05CCB676-6291-4B66-8B0C-D2807FFDC06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43216" y="3721516"/>
            <a:ext cx="1645920" cy="83210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Online Image Placeholder 28">
            <a:extLst>
              <a:ext uri="{FF2B5EF4-FFF2-40B4-BE49-F238E27FC236}">
                <a16:creationId xmlns:a16="http://schemas.microsoft.com/office/drawing/2014/main" id="{FE385F6E-CA59-470E-B2EE-A9275BD02513}"/>
              </a:ext>
            </a:extLst>
          </p:cNvPr>
          <p:cNvSpPr>
            <a:spLocks noGrp="1"/>
          </p:cNvSpPr>
          <p:nvPr>
            <p:ph type="clipArt" sz="quarter" idx="17" hasCustomPrompt="1"/>
          </p:nvPr>
        </p:nvSpPr>
        <p:spPr>
          <a:xfrm>
            <a:off x="10085832" y="2459736"/>
            <a:ext cx="685800" cy="685800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4" name="Text Placeholder 34">
            <a:extLst>
              <a:ext uri="{FF2B5EF4-FFF2-40B4-BE49-F238E27FC236}">
                <a16:creationId xmlns:a16="http://schemas.microsoft.com/office/drawing/2014/main" id="{ED597C6A-309C-4388-AD51-3CA4C7D322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610344" y="3359348"/>
            <a:ext cx="1645920" cy="310896"/>
          </a:xfr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5" name="Text Placeholder 36">
            <a:extLst>
              <a:ext uri="{FF2B5EF4-FFF2-40B4-BE49-F238E27FC236}">
                <a16:creationId xmlns:a16="http://schemas.microsoft.com/office/drawing/2014/main" id="{4FAEDD7A-7EFF-4683-B485-0E7C891E84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10344" y="3721516"/>
            <a:ext cx="1645920" cy="83210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656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1000"/>
            <a:ext cx="10972800" cy="1325563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Bottom Right">
            <a:extLst>
              <a:ext uri="{FF2B5EF4-FFF2-40B4-BE49-F238E27FC236}">
                <a16:creationId xmlns:a16="http://schemas.microsoft.com/office/drawing/2014/main" id="{3F4EA131-028B-4E70-968A-F18FD27D3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93448" y="3278144"/>
            <a:ext cx="4211600" cy="3581399"/>
            <a:chOff x="7980400" y="3276601"/>
            <a:chExt cx="4211600" cy="3581399"/>
          </a:xfrm>
        </p:grpSpPr>
        <p:grpSp>
          <p:nvGrpSpPr>
            <p:cNvPr id="7" name="Graphic 157">
              <a:extLst>
                <a:ext uri="{FF2B5EF4-FFF2-40B4-BE49-F238E27FC236}">
                  <a16:creationId xmlns:a16="http://schemas.microsoft.com/office/drawing/2014/main" id="{35B6ADC5-2993-4C95-8FC0-E843BACAE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9" name="Freeform: Shape 24">
                <a:extLst>
                  <a:ext uri="{FF2B5EF4-FFF2-40B4-BE49-F238E27FC236}">
                    <a16:creationId xmlns:a16="http://schemas.microsoft.com/office/drawing/2014/main" id="{174FA252-C254-4DAB-A71B-2263B4B5F97A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0" name="Freeform: Shape 25">
                <a:extLst>
                  <a:ext uri="{FF2B5EF4-FFF2-40B4-BE49-F238E27FC236}">
                    <a16:creationId xmlns:a16="http://schemas.microsoft.com/office/drawing/2014/main" id="{B8C83007-5E21-486E-9DBB-38D4DFA65B88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1" name="Freeform: Shape 26">
                <a:extLst>
                  <a:ext uri="{FF2B5EF4-FFF2-40B4-BE49-F238E27FC236}">
                    <a16:creationId xmlns:a16="http://schemas.microsoft.com/office/drawing/2014/main" id="{1CA85DBE-60A4-4A34-A031-ED1979A4BEA5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2" name="Freeform: Shape 30">
                <a:extLst>
                  <a:ext uri="{FF2B5EF4-FFF2-40B4-BE49-F238E27FC236}">
                    <a16:creationId xmlns:a16="http://schemas.microsoft.com/office/drawing/2014/main" id="{4438E01A-3963-4B12-94A1-C68FBA48D5EB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3" name="Freeform: Shape 31">
                <a:extLst>
                  <a:ext uri="{FF2B5EF4-FFF2-40B4-BE49-F238E27FC236}">
                    <a16:creationId xmlns:a16="http://schemas.microsoft.com/office/drawing/2014/main" id="{0EDE04B1-4206-4F98-AD4E-C7F4E612668C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4" name="Freeform: Shape 32">
                <a:extLst>
                  <a:ext uri="{FF2B5EF4-FFF2-40B4-BE49-F238E27FC236}">
                    <a16:creationId xmlns:a16="http://schemas.microsoft.com/office/drawing/2014/main" id="{13D5B5F8-89AD-4F43-BD6E-2066CC4A4866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5" name="Freeform: Shape 36">
                <a:extLst>
                  <a:ext uri="{FF2B5EF4-FFF2-40B4-BE49-F238E27FC236}">
                    <a16:creationId xmlns:a16="http://schemas.microsoft.com/office/drawing/2014/main" id="{3F74D39B-7972-40FC-B9BA-41B1C9C31C4C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</p:grpSp>
        <p:sp>
          <p:nvSpPr>
            <p:cNvPr id="8" name="Freeform: Shape 23">
              <a:extLst>
                <a:ext uri="{FF2B5EF4-FFF2-40B4-BE49-F238E27FC236}">
                  <a16:creationId xmlns:a16="http://schemas.microsoft.com/office/drawing/2014/main" id="{85043687-D36C-4351-BB73-5FD8143B1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n-GB" noProof="0" dirty="0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3BA1E84-270B-4FFF-AE2D-1118555EA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8200" y="3492029"/>
            <a:ext cx="10458249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276568E-688A-4E48-A2E2-309074BB84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2331720"/>
            <a:ext cx="2286000" cy="4572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F7B45EFE-7518-4339-BC12-BDB6AE6B45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56048" y="2331720"/>
            <a:ext cx="2286000" cy="4572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90914F75-CCEE-4A83-B123-C63AEE5591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1704" y="2331720"/>
            <a:ext cx="2286000" cy="4572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F457D21-9E5C-42C3-B963-EB5C573E4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9848" y="2825496"/>
            <a:ext cx="1828800" cy="310896"/>
          </a:xfrm>
        </p:spPr>
        <p:txBody>
          <a:bodyPr anchor="ctr" anchorCtr="1">
            <a:noAutofit/>
          </a:bodyPr>
          <a:lstStyle>
            <a:lvl1pPr marL="0" indent="0" algn="ctr">
              <a:buNone/>
              <a:defRPr sz="1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ADD TITLE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85718815-3BB8-4E88-99D1-02A1711B5F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5504" y="2816352"/>
            <a:ext cx="1828800" cy="310896"/>
          </a:xfrm>
        </p:spPr>
        <p:txBody>
          <a:bodyPr anchor="ctr" anchorCtr="1">
            <a:noAutofit/>
          </a:bodyPr>
          <a:lstStyle>
            <a:lvl1pPr marL="0" indent="0" algn="ctr">
              <a:buNone/>
              <a:defRPr sz="14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ADD TITLE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2791BA3-A25E-47AA-BE4F-061E394945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81160" y="2825496"/>
            <a:ext cx="1828800" cy="310896"/>
          </a:xfrm>
        </p:spPr>
        <p:txBody>
          <a:bodyPr anchor="ctr" anchorCtr="1">
            <a:noAutofit/>
          </a:bodyPr>
          <a:lstStyle>
            <a:lvl1pPr marL="0" indent="0" algn="ctr">
              <a:buNone/>
              <a:defRPr sz="14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ADD TITLE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A7F9C1F7-7C6C-4753-971D-57FC507D0C2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27248" y="3895344"/>
            <a:ext cx="1828800" cy="310896"/>
          </a:xfrm>
        </p:spPr>
        <p:txBody>
          <a:bodyPr anchor="ctr" anchorCtr="1">
            <a:noAutofit/>
          </a:bodyPr>
          <a:lstStyle>
            <a:lvl1pPr marL="0" indent="0" algn="ctr">
              <a:buNone/>
              <a:defRPr sz="1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ADD TITLE</a:t>
            </a:r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25B6F234-5859-479D-A644-428DF67067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32904" y="3895344"/>
            <a:ext cx="1828800" cy="310896"/>
          </a:xfrm>
        </p:spPr>
        <p:txBody>
          <a:bodyPr anchor="ctr" anchorCtr="1">
            <a:noAutofit/>
          </a:bodyPr>
          <a:lstStyle>
            <a:lvl1pPr marL="0" indent="0" algn="ctr">
              <a:buNone/>
              <a:defRPr sz="1400" b="1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ADD TITLE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241AC019-59F4-46A4-A11D-8961BADF3B9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98648" y="4206240"/>
            <a:ext cx="2286000" cy="4572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BDB73453-5E3B-4D0C-A15D-1D4D97053A5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86016" y="4206240"/>
            <a:ext cx="2286000" cy="4572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233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448" y="365125"/>
            <a:ext cx="8353426" cy="1325563"/>
          </a:xfrm>
        </p:spPr>
        <p:txBody>
          <a:bodyPr>
            <a:normAutofit/>
          </a:bodyPr>
          <a:lstStyle>
            <a:lvl1pPr>
              <a:defRPr sz="3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D9DEB19-D619-47AB-BE94-FA3DDA4600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44952" cy="6858000"/>
          </a:xfrm>
          <a:solidFill>
            <a:schemeClr val="accent5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84448" y="1681163"/>
            <a:ext cx="3483864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84448" y="2505075"/>
            <a:ext cx="3483864" cy="3474720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defRPr sz="1600"/>
            </a:lvl1pPr>
            <a:lvl2pPr>
              <a:lnSpc>
                <a:spcPts val="2400"/>
              </a:lnSpc>
              <a:defRPr sz="1600"/>
            </a:lvl2pPr>
            <a:lvl3pPr>
              <a:lnSpc>
                <a:spcPts val="2400"/>
              </a:lnSpc>
              <a:defRPr sz="1600"/>
            </a:lvl3pPr>
            <a:lvl4pPr>
              <a:lnSpc>
                <a:spcPts val="2400"/>
              </a:lnSpc>
              <a:defRPr sz="1600"/>
            </a:lvl4pPr>
            <a:lvl5pPr>
              <a:lnSpc>
                <a:spcPts val="24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543800" y="1681163"/>
            <a:ext cx="3483864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543800" y="2505075"/>
            <a:ext cx="3483864" cy="3474720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defRPr sz="1600"/>
            </a:lvl1pPr>
            <a:lvl2pPr>
              <a:lnSpc>
                <a:spcPts val="2400"/>
              </a:lnSpc>
              <a:defRPr sz="1600"/>
            </a:lvl2pPr>
            <a:lvl3pPr>
              <a:lnSpc>
                <a:spcPts val="2400"/>
              </a:lnSpc>
              <a:defRPr sz="1600"/>
            </a:lvl3pPr>
            <a:lvl4pPr>
              <a:lnSpc>
                <a:spcPts val="2400"/>
              </a:lnSpc>
              <a:defRPr sz="1600"/>
            </a:lvl4pPr>
            <a:lvl5pPr>
              <a:lnSpc>
                <a:spcPts val="24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940682-7091-4427-B158-074D4A471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2" name="Bottom Right">
            <a:extLst>
              <a:ext uri="{FF2B5EF4-FFF2-40B4-BE49-F238E27FC236}">
                <a16:creationId xmlns:a16="http://schemas.microsoft.com/office/drawing/2014/main" id="{1667A1E8-3018-4001-B0FE-0B4326132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93448" y="3278144"/>
            <a:ext cx="4211600" cy="3581399"/>
            <a:chOff x="7980400" y="3276601"/>
            <a:chExt cx="4211600" cy="3581399"/>
          </a:xfrm>
        </p:grpSpPr>
        <p:grpSp>
          <p:nvGrpSpPr>
            <p:cNvPr id="13" name="Graphic 157">
              <a:extLst>
                <a:ext uri="{FF2B5EF4-FFF2-40B4-BE49-F238E27FC236}">
                  <a16:creationId xmlns:a16="http://schemas.microsoft.com/office/drawing/2014/main" id="{5AFF63E6-DC17-46C3-B823-1137AE864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5" name="Freeform: Shape 24">
                <a:extLst>
                  <a:ext uri="{FF2B5EF4-FFF2-40B4-BE49-F238E27FC236}">
                    <a16:creationId xmlns:a16="http://schemas.microsoft.com/office/drawing/2014/main" id="{337E26D2-F396-484E-B772-EDD11744E222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6" name="Freeform: Shape 25">
                <a:extLst>
                  <a:ext uri="{FF2B5EF4-FFF2-40B4-BE49-F238E27FC236}">
                    <a16:creationId xmlns:a16="http://schemas.microsoft.com/office/drawing/2014/main" id="{7BD51612-9C68-492F-8EDA-AC9CD665B427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7" name="Freeform: Shape 26">
                <a:extLst>
                  <a:ext uri="{FF2B5EF4-FFF2-40B4-BE49-F238E27FC236}">
                    <a16:creationId xmlns:a16="http://schemas.microsoft.com/office/drawing/2014/main" id="{E200DEED-F771-4E37-B642-842E84B1043D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8" name="Freeform: Shape 30">
                <a:extLst>
                  <a:ext uri="{FF2B5EF4-FFF2-40B4-BE49-F238E27FC236}">
                    <a16:creationId xmlns:a16="http://schemas.microsoft.com/office/drawing/2014/main" id="{9BBD781A-81EA-4C52-B45D-365CF3F5138F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9" name="Freeform: Shape 31">
                <a:extLst>
                  <a:ext uri="{FF2B5EF4-FFF2-40B4-BE49-F238E27FC236}">
                    <a16:creationId xmlns:a16="http://schemas.microsoft.com/office/drawing/2014/main" id="{731704AC-9126-464E-93BF-913A8724D55E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20" name="Freeform: Shape 32">
                <a:extLst>
                  <a:ext uri="{FF2B5EF4-FFF2-40B4-BE49-F238E27FC236}">
                    <a16:creationId xmlns:a16="http://schemas.microsoft.com/office/drawing/2014/main" id="{E9C4B9D4-017F-48C9-83EE-067D4C23D562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21" name="Freeform: Shape 36">
                <a:extLst>
                  <a:ext uri="{FF2B5EF4-FFF2-40B4-BE49-F238E27FC236}">
                    <a16:creationId xmlns:a16="http://schemas.microsoft.com/office/drawing/2014/main" id="{A2549C88-4C09-431B-A746-6BB8F330F562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</p:grpSp>
        <p:sp>
          <p:nvSpPr>
            <p:cNvPr id="14" name="Freeform: Shape 23">
              <a:extLst>
                <a:ext uri="{FF2B5EF4-FFF2-40B4-BE49-F238E27FC236}">
                  <a16:creationId xmlns:a16="http://schemas.microsoft.com/office/drawing/2014/main" id="{B09360BE-E702-4312-BDC3-0EE6422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303787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0" y="365125"/>
            <a:ext cx="8353426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2963" y="1681163"/>
            <a:ext cx="2514600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82963" y="2505075"/>
            <a:ext cx="2514600" cy="3474720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defRPr sz="1600"/>
            </a:lvl1pPr>
            <a:lvl2pPr>
              <a:lnSpc>
                <a:spcPts val="2400"/>
              </a:lnSpc>
              <a:defRPr sz="1600"/>
            </a:lvl2pPr>
            <a:lvl3pPr>
              <a:lnSpc>
                <a:spcPts val="2400"/>
              </a:lnSpc>
              <a:defRPr sz="1600"/>
            </a:lvl3pPr>
            <a:lvl4pPr>
              <a:lnSpc>
                <a:spcPts val="2400"/>
              </a:lnSpc>
              <a:defRPr sz="1600"/>
            </a:lvl4pPr>
            <a:lvl5pPr>
              <a:lnSpc>
                <a:spcPts val="24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0156" y="1681163"/>
            <a:ext cx="2514600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4125" y="2505075"/>
            <a:ext cx="2514600" cy="3474720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defRPr sz="1600"/>
            </a:lvl1pPr>
            <a:lvl2pPr>
              <a:lnSpc>
                <a:spcPts val="2400"/>
              </a:lnSpc>
              <a:defRPr sz="1600"/>
            </a:lvl2pPr>
            <a:lvl3pPr>
              <a:lnSpc>
                <a:spcPts val="2400"/>
              </a:lnSpc>
              <a:defRPr sz="1600"/>
            </a:lvl3pPr>
            <a:lvl4pPr>
              <a:lnSpc>
                <a:spcPts val="2400"/>
              </a:lnSpc>
              <a:defRPr sz="1600"/>
            </a:lvl4pPr>
            <a:lvl5pPr>
              <a:lnSpc>
                <a:spcPts val="24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05BF5CB-E607-49B6-8E54-0228DEF8D7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277350" y="1700213"/>
            <a:ext cx="2514600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24901FC4-51BF-47FB-B851-F155DE9683E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277350" y="2524125"/>
            <a:ext cx="2514600" cy="3474720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defRPr sz="1600"/>
            </a:lvl1pPr>
            <a:lvl2pPr>
              <a:lnSpc>
                <a:spcPts val="2400"/>
              </a:lnSpc>
              <a:defRPr sz="1600"/>
            </a:lvl2pPr>
            <a:lvl3pPr>
              <a:lnSpc>
                <a:spcPts val="2400"/>
              </a:lnSpc>
              <a:defRPr sz="1600"/>
            </a:lvl3pPr>
            <a:lvl4pPr>
              <a:lnSpc>
                <a:spcPts val="2400"/>
              </a:lnSpc>
              <a:defRPr sz="1600"/>
            </a:lvl4pPr>
            <a:lvl5pPr>
              <a:lnSpc>
                <a:spcPts val="24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940682-7091-4427-B158-074D4A471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4" name="Top Right">
            <a:extLst>
              <a:ext uri="{FF2B5EF4-FFF2-40B4-BE49-F238E27FC236}">
                <a16:creationId xmlns:a16="http://schemas.microsoft.com/office/drawing/2014/main" id="{5AFEAD74-7425-4451-A543-90F45CAA4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-1"/>
            <a:ext cx="3877660" cy="5906585"/>
            <a:chOff x="10849" y="-3086"/>
            <a:chExt cx="2198951" cy="3349518"/>
          </a:xfrm>
        </p:grpSpPr>
        <p:sp>
          <p:nvSpPr>
            <p:cNvPr id="15" name="Freeform: Shape 9">
              <a:extLst>
                <a:ext uri="{FF2B5EF4-FFF2-40B4-BE49-F238E27FC236}">
                  <a16:creationId xmlns:a16="http://schemas.microsoft.com/office/drawing/2014/main" id="{A0739BDD-AE24-4A98-99C5-D6619F67A5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GB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6" name="Freeform: Shape 10">
              <a:extLst>
                <a:ext uri="{FF2B5EF4-FFF2-40B4-BE49-F238E27FC236}">
                  <a16:creationId xmlns:a16="http://schemas.microsoft.com/office/drawing/2014/main" id="{FEFC06E6-3363-4CDB-B79D-CCF531848BB5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17" name="Freeform: Shape 11">
              <a:extLst>
                <a:ext uri="{FF2B5EF4-FFF2-40B4-BE49-F238E27FC236}">
                  <a16:creationId xmlns:a16="http://schemas.microsoft.com/office/drawing/2014/main" id="{B90FB7A8-0E58-4D7D-A300-987F589B44E2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18" name="Freeform: Shape 12">
              <a:extLst>
                <a:ext uri="{FF2B5EF4-FFF2-40B4-BE49-F238E27FC236}">
                  <a16:creationId xmlns:a16="http://schemas.microsoft.com/office/drawing/2014/main" id="{36269E94-7431-4473-8972-931287C80A43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19" name="Freeform: Shape 13">
              <a:extLst>
                <a:ext uri="{FF2B5EF4-FFF2-40B4-BE49-F238E27FC236}">
                  <a16:creationId xmlns:a16="http://schemas.microsoft.com/office/drawing/2014/main" id="{808D1C61-DD5B-416A-9D5F-C40FD9778392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20" name="Freeform: Shape 14">
              <a:extLst>
                <a:ext uri="{FF2B5EF4-FFF2-40B4-BE49-F238E27FC236}">
                  <a16:creationId xmlns:a16="http://schemas.microsoft.com/office/drawing/2014/main" id="{94CB37AC-18BA-4C73-AE9D-1EAFBF960AED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21" name="Freeform: Shape 15">
              <a:extLst>
                <a:ext uri="{FF2B5EF4-FFF2-40B4-BE49-F238E27FC236}">
                  <a16:creationId xmlns:a16="http://schemas.microsoft.com/office/drawing/2014/main" id="{25C8DE62-8360-46F6-B646-7EB8E119A2D4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22" name="Freeform: Shape 16">
              <a:extLst>
                <a:ext uri="{FF2B5EF4-FFF2-40B4-BE49-F238E27FC236}">
                  <a16:creationId xmlns:a16="http://schemas.microsoft.com/office/drawing/2014/main" id="{57E333B6-C870-4773-862B-65B9C65AF1ED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662825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8272" y="401416"/>
            <a:ext cx="4572000" cy="1325563"/>
          </a:xfrm>
        </p:spPr>
        <p:txBody>
          <a:bodyPr anchor="b" anchorCtr="0">
            <a:normAutofit/>
          </a:bodyPr>
          <a:lstStyle>
            <a:lvl1pPr>
              <a:defRPr sz="3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3713A46-E629-418A-9E89-B20468B63A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059936" cy="6858000"/>
          </a:xfrm>
          <a:solidFill>
            <a:schemeClr val="accent5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7019F04-21A7-41F6-B916-F4F94E744D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48256" y="1412748"/>
            <a:ext cx="4041648" cy="4032504"/>
          </a:xfrm>
          <a:solidFill>
            <a:schemeClr val="accent5"/>
          </a:solidFill>
          <a:ln w="1016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F77331-6002-494B-B704-DDA9DEBB64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48272" y="2084832"/>
            <a:ext cx="4572000" cy="4134993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buNone/>
              <a:defRPr sz="16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60A5D944-41DB-4CFC-97C1-6C7FF8DF373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C52FEBB2-7D11-41E4-8284-A3119240C7F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7D4BD90C-0DE3-488B-B828-BDBF5717EA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581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2606040"/>
            <a:ext cx="3924300" cy="1325563"/>
          </a:xfrm>
        </p:spPr>
        <p:txBody>
          <a:bodyPr>
            <a:noAutofit/>
          </a:bodyPr>
          <a:lstStyle>
            <a:lvl1pPr>
              <a:defRPr sz="3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F77331-6002-494B-B704-DDA9DEBB64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1248" y="4105656"/>
            <a:ext cx="2552700" cy="2066071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buNone/>
              <a:defRPr sz="16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8B39AA2A-DA2A-4F98-A265-15F8F0D8D450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841248" y="6356350"/>
            <a:ext cx="1828800" cy="365125"/>
          </a:xfr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D4140094-ECC6-407A-A2FF-98257769FD7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157232" y="6356350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7019F04-21A7-41F6-B916-F4F94E744D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2952" y="0"/>
            <a:ext cx="6099048" cy="6858000"/>
          </a:xfrm>
          <a:solidFill>
            <a:schemeClr val="accent5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56CC7D2E-562C-4512-9957-8C1B0A06F6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Top Right">
            <a:extLst>
              <a:ext uri="{FF2B5EF4-FFF2-40B4-BE49-F238E27FC236}">
                <a16:creationId xmlns:a16="http://schemas.microsoft.com/office/drawing/2014/main" id="{7DCF5A23-16BE-4FF7-8562-4B9CD64FB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50" y="-1"/>
            <a:ext cx="2768446" cy="4486275"/>
            <a:chOff x="10849" y="-3086"/>
            <a:chExt cx="2198951" cy="3349518"/>
          </a:xfrm>
        </p:grpSpPr>
        <p:sp>
          <p:nvSpPr>
            <p:cNvPr id="15" name="Freeform: Shape 9">
              <a:extLst>
                <a:ext uri="{FF2B5EF4-FFF2-40B4-BE49-F238E27FC236}">
                  <a16:creationId xmlns:a16="http://schemas.microsoft.com/office/drawing/2014/main" id="{930E8856-48C1-4FFD-9BC1-360BCDEC0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GB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6" name="Freeform: Shape 10">
              <a:extLst>
                <a:ext uri="{FF2B5EF4-FFF2-40B4-BE49-F238E27FC236}">
                  <a16:creationId xmlns:a16="http://schemas.microsoft.com/office/drawing/2014/main" id="{0950DAF3-AE2C-43D7-884D-F377394DBC57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17" name="Freeform: Shape 11">
              <a:extLst>
                <a:ext uri="{FF2B5EF4-FFF2-40B4-BE49-F238E27FC236}">
                  <a16:creationId xmlns:a16="http://schemas.microsoft.com/office/drawing/2014/main" id="{49552E91-169E-43A2-8337-361B09B2ECE1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18" name="Freeform: Shape 12">
              <a:extLst>
                <a:ext uri="{FF2B5EF4-FFF2-40B4-BE49-F238E27FC236}">
                  <a16:creationId xmlns:a16="http://schemas.microsoft.com/office/drawing/2014/main" id="{4F38336D-53FF-4098-A32C-E01EF18D47C5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19" name="Freeform: Shape 13">
              <a:extLst>
                <a:ext uri="{FF2B5EF4-FFF2-40B4-BE49-F238E27FC236}">
                  <a16:creationId xmlns:a16="http://schemas.microsoft.com/office/drawing/2014/main" id="{C78446BA-74A6-401A-BC2F-8B0BB17F7E1D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20" name="Freeform: Shape 14">
              <a:extLst>
                <a:ext uri="{FF2B5EF4-FFF2-40B4-BE49-F238E27FC236}">
                  <a16:creationId xmlns:a16="http://schemas.microsoft.com/office/drawing/2014/main" id="{3C401887-78BB-448B-80F1-C8D99C8F25B4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21" name="Freeform: Shape 15">
              <a:extLst>
                <a:ext uri="{FF2B5EF4-FFF2-40B4-BE49-F238E27FC236}">
                  <a16:creationId xmlns:a16="http://schemas.microsoft.com/office/drawing/2014/main" id="{44DEADB1-ECC3-4C91-8A42-4B8440DEA49B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22" name="Freeform: Shape 16">
              <a:extLst>
                <a:ext uri="{FF2B5EF4-FFF2-40B4-BE49-F238E27FC236}">
                  <a16:creationId xmlns:a16="http://schemas.microsoft.com/office/drawing/2014/main" id="{47CC59C4-2B0F-4C73-ABC9-BB2A900B44AB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959231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F4C3CA-7962-4B8E-8004-FBD88F0E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B5E76-E101-4994-92F5-1F540EB1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9F242-2699-411D-B3F7-3D6D480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940682-7091-4427-B158-074D4A471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C39E44-C8F5-4FD0-8345-FA295CEA6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8B0A9B-526A-4C0F-9112-3130C41A5DD8}"/>
              </a:ext>
            </a:extLst>
          </p:cNvPr>
          <p:cNvSpPr/>
          <p:nvPr userDrawn="1"/>
        </p:nvSpPr>
        <p:spPr>
          <a:xfrm>
            <a:off x="0" y="7628569"/>
            <a:ext cx="4038600" cy="164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0B472D-4A4C-4AF9-86F1-E43C02D1B18D}"/>
              </a:ext>
            </a:extLst>
          </p:cNvPr>
          <p:cNvSpPr/>
          <p:nvPr userDrawn="1"/>
        </p:nvSpPr>
        <p:spPr>
          <a:xfrm>
            <a:off x="4044950" y="7628569"/>
            <a:ext cx="4038600" cy="1645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B530FA-24B1-40EC-A3FE-19C912C40F2C}"/>
              </a:ext>
            </a:extLst>
          </p:cNvPr>
          <p:cNvSpPr/>
          <p:nvPr userDrawn="1"/>
        </p:nvSpPr>
        <p:spPr>
          <a:xfrm>
            <a:off x="8115300" y="7628569"/>
            <a:ext cx="4038600" cy="164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39AFF2-4D18-4B42-A6B8-58FABF72093B}"/>
              </a:ext>
            </a:extLst>
          </p:cNvPr>
          <p:cNvSpPr/>
          <p:nvPr userDrawn="1"/>
        </p:nvSpPr>
        <p:spPr>
          <a:xfrm>
            <a:off x="0" y="-990138"/>
            <a:ext cx="3047999" cy="164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4E7FA2-CE13-4C5E-96C1-770D8B206A7A}"/>
              </a:ext>
            </a:extLst>
          </p:cNvPr>
          <p:cNvSpPr/>
          <p:nvPr userDrawn="1"/>
        </p:nvSpPr>
        <p:spPr>
          <a:xfrm>
            <a:off x="3048001" y="-984316"/>
            <a:ext cx="3047999" cy="1645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7F1754-1A1C-4B4B-96CE-B31AB810622B}"/>
              </a:ext>
            </a:extLst>
          </p:cNvPr>
          <p:cNvSpPr/>
          <p:nvPr userDrawn="1"/>
        </p:nvSpPr>
        <p:spPr>
          <a:xfrm>
            <a:off x="6096000" y="-990138"/>
            <a:ext cx="3047999" cy="164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CA747AC-FBCD-401F-85D9-F585917BEF6B}"/>
              </a:ext>
            </a:extLst>
          </p:cNvPr>
          <p:cNvSpPr/>
          <p:nvPr userDrawn="1"/>
        </p:nvSpPr>
        <p:spPr>
          <a:xfrm>
            <a:off x="9143999" y="-989389"/>
            <a:ext cx="3047999" cy="1645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943841-AE0F-41C9-97CC-D11B02495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Top Right">
            <a:extLst>
              <a:ext uri="{FF2B5EF4-FFF2-40B4-BE49-F238E27FC236}">
                <a16:creationId xmlns:a16="http://schemas.microsoft.com/office/drawing/2014/main" id="{BACCE7B0-8D06-4252-8429-A339167D20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1975339" y="2702248"/>
            <a:ext cx="2062373" cy="4155752"/>
            <a:chOff x="10849" y="15178"/>
            <a:chExt cx="2198951" cy="3331254"/>
          </a:xfrm>
        </p:grpSpPr>
        <p:sp>
          <p:nvSpPr>
            <p:cNvPr id="12" name="Freeform: Shape 10">
              <a:extLst>
                <a:ext uri="{FF2B5EF4-FFF2-40B4-BE49-F238E27FC236}">
                  <a16:creationId xmlns:a16="http://schemas.microsoft.com/office/drawing/2014/main" id="{23D7796B-4F31-43D2-9935-135F7251B352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13" name="Freeform: Shape 11">
              <a:extLst>
                <a:ext uri="{FF2B5EF4-FFF2-40B4-BE49-F238E27FC236}">
                  <a16:creationId xmlns:a16="http://schemas.microsoft.com/office/drawing/2014/main" id="{023B3E92-CF7A-41F8-A5D4-FDD8C26708DC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14" name="Freeform: Shape 12">
              <a:extLst>
                <a:ext uri="{FF2B5EF4-FFF2-40B4-BE49-F238E27FC236}">
                  <a16:creationId xmlns:a16="http://schemas.microsoft.com/office/drawing/2014/main" id="{2194F273-6079-4D58-A510-0EBF4227520D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15" name="Freeform: Shape 13">
              <a:extLst>
                <a:ext uri="{FF2B5EF4-FFF2-40B4-BE49-F238E27FC236}">
                  <a16:creationId xmlns:a16="http://schemas.microsoft.com/office/drawing/2014/main" id="{AEC3FE6A-D4E9-4F9B-B689-9C5BF9326B6B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16" name="Freeform: Shape 14">
              <a:extLst>
                <a:ext uri="{FF2B5EF4-FFF2-40B4-BE49-F238E27FC236}">
                  <a16:creationId xmlns:a16="http://schemas.microsoft.com/office/drawing/2014/main" id="{B52D8E87-7BE8-4B9B-B18D-68C99705EECD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17" name="Freeform: Shape 15">
              <a:extLst>
                <a:ext uri="{FF2B5EF4-FFF2-40B4-BE49-F238E27FC236}">
                  <a16:creationId xmlns:a16="http://schemas.microsoft.com/office/drawing/2014/main" id="{6958AF13-A360-492B-8F33-E0608A11E679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18" name="Freeform: Shape 16">
              <a:extLst>
                <a:ext uri="{FF2B5EF4-FFF2-40B4-BE49-F238E27FC236}">
                  <a16:creationId xmlns:a16="http://schemas.microsoft.com/office/drawing/2014/main" id="{337AF046-BF07-462B-82F1-2215317CC3A6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381000"/>
            <a:ext cx="2552700" cy="1325563"/>
          </a:xfrm>
        </p:spPr>
        <p:txBody>
          <a:bodyPr>
            <a:noAutofit/>
          </a:bodyPr>
          <a:lstStyle>
            <a:lvl1pPr>
              <a:defRPr sz="3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F77331-6002-494B-B704-DDA9DEBB64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1248" y="1789113"/>
            <a:ext cx="2552700" cy="2696918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buFont typeface="Arial" panose="020B0604020202020204" pitchFamily="34" charset="0"/>
              <a:buNone/>
              <a:defRPr sz="1600"/>
            </a:lvl1pPr>
            <a:lvl2pPr marL="457200" indent="0">
              <a:lnSpc>
                <a:spcPts val="2200"/>
              </a:lnSpc>
              <a:buFont typeface="Arial" panose="020B0604020202020204" pitchFamily="34" charset="0"/>
              <a:buNone/>
              <a:defRPr sz="1600"/>
            </a:lvl2pPr>
            <a:lvl3pPr marL="914400" indent="0">
              <a:lnSpc>
                <a:spcPts val="2200"/>
              </a:lnSpc>
              <a:buFont typeface="Arial" panose="020B0604020202020204" pitchFamily="34" charset="0"/>
              <a:buNone/>
              <a:defRPr sz="1600"/>
            </a:lvl3pPr>
            <a:lvl4pPr marL="1371600" indent="0">
              <a:lnSpc>
                <a:spcPts val="2200"/>
              </a:lnSpc>
              <a:buFont typeface="Arial" panose="020B0604020202020204" pitchFamily="34" charset="0"/>
              <a:buNone/>
              <a:defRPr sz="1600"/>
            </a:lvl4pPr>
            <a:lvl5pPr marL="1828800" indent="0">
              <a:lnSpc>
                <a:spcPts val="2200"/>
              </a:lnSpc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A1F8D2B3-30A8-4B83-A5C0-C99EF893420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3713A46-E629-418A-9E89-B20468B63A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35552" y="0"/>
            <a:ext cx="8156448" cy="6858000"/>
          </a:xfrm>
          <a:solidFill>
            <a:schemeClr val="accent5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027371-9F9C-42B2-9592-42A98399264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AD277C46-5330-47A5-B42E-8A406D22662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4469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093048-98A4-4EE6-A653-11BF380C7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AB1659C-931B-4D88-9E3F-38E16578555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a picture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34CD67-C668-42E8-AC37-E29C76B024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11201400" cy="1097280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defRPr sz="7200" b="1" i="1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FD748F-42E3-495F-974D-1BDF0F1FA5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1" y="1554480"/>
            <a:ext cx="11201400" cy="638022"/>
          </a:xfrm>
        </p:spPr>
        <p:txBody>
          <a:bodyPr>
            <a:normAutofit/>
          </a:bodyPr>
          <a:lstStyle>
            <a:lvl1pPr marL="0" indent="0" algn="l">
              <a:buNone/>
              <a:defRPr sz="1800" b="1" i="1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014479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cip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5B73CD6-4AD9-41DA-9481-BA512E885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3128" y="457200"/>
            <a:ext cx="6858000" cy="609411"/>
          </a:xfrm>
          <a:prstGeom prst="rect">
            <a:avLst/>
          </a:prstGeom>
        </p:spPr>
        <p:txBody>
          <a:bodyPr lIns="91440" tIns="0" bIns="0" anchor="t" anchorCtr="0">
            <a:noAutofit/>
          </a:bodyPr>
          <a:lstStyle>
            <a:lvl1pPr>
              <a:lnSpc>
                <a:spcPct val="90000"/>
              </a:lnSpc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F41F7CAD-B5BC-36F0-94FE-05FCE6E68801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4453127" y="1234440"/>
            <a:ext cx="6857999" cy="365760"/>
          </a:xfrm>
        </p:spPr>
        <p:txBody>
          <a:bodyPr>
            <a:noAutofit/>
          </a:bodyPr>
          <a:lstStyle>
            <a:lvl1pPr marL="0" indent="0" algn="l">
              <a:buNone/>
              <a:defRPr sz="1100" b="1" i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E2097EA0-E1A4-437B-A23F-488927B95FE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3971109" cy="6858000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a picture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86B12DA-FA09-A9F6-13EE-795F5152B5B7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453128" y="1828800"/>
            <a:ext cx="3291840" cy="365760"/>
          </a:xfrm>
        </p:spPr>
        <p:txBody>
          <a:bodyPr>
            <a:noAutofit/>
          </a:bodyPr>
          <a:lstStyle>
            <a:lvl1pPr marL="0" indent="0" algn="l">
              <a:buNone/>
              <a:defRPr sz="1400" b="1" i="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7360E21A-8528-AA7D-38F2-EF7EFC92CF36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453128" y="2194559"/>
            <a:ext cx="3291840" cy="2000923"/>
          </a:xfrm>
        </p:spPr>
        <p:txBody>
          <a:bodyPr numCol="1">
            <a:noAutofit/>
          </a:bodyPr>
          <a:lstStyle>
            <a:lvl1pPr marL="228600" indent="-228600" hangingPunct="0">
              <a:lnSpc>
                <a:spcPts val="1400"/>
              </a:lnSpc>
              <a:spcBef>
                <a:spcPts val="0"/>
              </a:spcBef>
              <a:spcAft>
                <a:spcPts val="700"/>
              </a:spcAft>
              <a:buFont typeface="Arial" panose="020B0604020202020204" pitchFamily="34" charset="0"/>
              <a:buChar char="•"/>
              <a:tabLst>
                <a:tab pos="112713" algn="r"/>
                <a:tab pos="233363" algn="l"/>
              </a:tabLst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27">
            <a:extLst>
              <a:ext uri="{FF2B5EF4-FFF2-40B4-BE49-F238E27FC236}">
                <a16:creationId xmlns:a16="http://schemas.microsoft.com/office/drawing/2014/main" id="{EF397C28-0C1D-A853-FDE9-F0E8F3CE6A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53127" y="4447715"/>
            <a:ext cx="2382677" cy="1373775"/>
          </a:xfrm>
          <a:noFill/>
          <a:ln w="25400">
            <a:solidFill>
              <a:schemeClr val="bg2"/>
            </a:solidFill>
          </a:ln>
        </p:spPr>
        <p:txBody>
          <a:bodyPr lIns="182880" tIns="137160" rIns="182880" bIns="18288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cap="all" baseline="0">
                <a:solidFill>
                  <a:schemeClr val="accent2">
                    <a:lumMod val="50000"/>
                  </a:schemeClr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FF0A15-82B0-95DF-9F8F-19D2C68E1CC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6228" y="4831975"/>
            <a:ext cx="2214282" cy="913533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D873DCFF-5889-873A-FEF4-22E59DC24696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001000" y="1828800"/>
            <a:ext cx="3291840" cy="365760"/>
          </a:xfrm>
        </p:spPr>
        <p:txBody>
          <a:bodyPr>
            <a:noAutofit/>
          </a:bodyPr>
          <a:lstStyle>
            <a:lvl1pPr marL="0" indent="0" algn="l">
              <a:buNone/>
              <a:defRPr sz="1400" b="1" i="0" cap="all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anose="020B06030201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5FAC96DB-FC65-87E4-1980-B1FF3C628DB0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8001000" y="2194559"/>
            <a:ext cx="3291840" cy="3550949"/>
          </a:xfrm>
        </p:spPr>
        <p:txBody>
          <a:bodyPr numCol="1">
            <a:noAutofit/>
          </a:bodyPr>
          <a:lstStyle>
            <a:lvl1pPr marL="0" indent="0">
              <a:spcBef>
                <a:spcPts val="600"/>
              </a:spcBef>
              <a:spcAft>
                <a:spcPts val="1000"/>
              </a:spcAft>
              <a:buClr>
                <a:schemeClr val="accent2">
                  <a:lumMod val="50000"/>
                </a:schemeClr>
              </a:buClr>
              <a:buSzPct val="120000"/>
              <a:buFont typeface="+mj-lt"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39717C9F-E573-041C-8212-A9E04D40638D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4453127" y="6061039"/>
            <a:ext cx="6821425" cy="385480"/>
          </a:xfrm>
        </p:spPr>
        <p:txBody>
          <a:bodyPr bIns="0" numCol="1" anchor="t" anchorCtr="0">
            <a:noAutofit/>
          </a:bodyPr>
          <a:lstStyle>
            <a:lvl1pPr marL="0" indent="0">
              <a:lnSpc>
                <a:spcPts val="1400"/>
              </a:lnSpc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B87CD47-95A7-4ABC-AD12-8F916194D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4552" y="6061039"/>
            <a:ext cx="457200" cy="3854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1680"/>
              </a:lnSpc>
              <a:defRPr sz="1600" b="1" i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45CA84A-544F-4B6B-BC9A-925394EE73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445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381000"/>
            <a:ext cx="4572000" cy="1325563"/>
          </a:xfrm>
        </p:spPr>
        <p:txBody>
          <a:bodyPr>
            <a:normAutofit/>
          </a:bodyPr>
          <a:lstStyle>
            <a:lvl1pPr>
              <a:defRPr sz="3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F77331-6002-494B-B704-DDA9DEBB64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1248" y="1789112"/>
            <a:ext cx="4572000" cy="4166519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buNone/>
              <a:defRPr sz="16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6">
            <a:extLst>
              <a:ext uri="{FF2B5EF4-FFF2-40B4-BE49-F238E27FC236}">
                <a16:creationId xmlns:a16="http://schemas.microsoft.com/office/drawing/2014/main" id="{1717D704-6E87-4C09-AB8E-78E9D5F7395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6445CE96-5361-47BD-A601-9A41E49796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32064" y="0"/>
            <a:ext cx="4059936" cy="6858000"/>
          </a:xfrm>
          <a:solidFill>
            <a:schemeClr val="accent5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184B2061-5123-4D27-826E-8B5E6F98AA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471" y="1412748"/>
            <a:ext cx="4041648" cy="4032504"/>
          </a:xfrm>
          <a:solidFill>
            <a:schemeClr val="accent5"/>
          </a:solidFill>
          <a:ln w="1016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7235C1BB-4D36-4657-8084-ED52E2DBF34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830BDA30-4954-480D-9CDA-DFEC700B4BA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991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5074920"/>
            <a:ext cx="10515600" cy="603504"/>
          </a:xfrm>
        </p:spPr>
        <p:txBody>
          <a:bodyPr anchor="b">
            <a:normAutofit/>
          </a:bodyPr>
          <a:lstStyle>
            <a:lvl1pPr algn="ctr">
              <a:defRPr sz="3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1678D0D-E7C0-4B71-92B6-4809F88B7A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4572000"/>
          </a:xfrm>
          <a:solidFill>
            <a:schemeClr val="accent5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742432"/>
            <a:ext cx="10515600" cy="3657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9" name="Bottom Right">
            <a:extLst>
              <a:ext uri="{FF2B5EF4-FFF2-40B4-BE49-F238E27FC236}">
                <a16:creationId xmlns:a16="http://schemas.microsoft.com/office/drawing/2014/main" id="{9B4D6141-35CF-451D-BD01-FA735BAA3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93448" y="3278144"/>
            <a:ext cx="4211600" cy="3581399"/>
            <a:chOff x="7980400" y="3276601"/>
            <a:chExt cx="4211600" cy="3581399"/>
          </a:xfrm>
        </p:grpSpPr>
        <p:grpSp>
          <p:nvGrpSpPr>
            <p:cNvPr id="20" name="Graphic 157">
              <a:extLst>
                <a:ext uri="{FF2B5EF4-FFF2-40B4-BE49-F238E27FC236}">
                  <a16:creationId xmlns:a16="http://schemas.microsoft.com/office/drawing/2014/main" id="{B322DFCF-90C7-4DBE-B29A-947503AAD1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22" name="Freeform: Shape 24">
                <a:extLst>
                  <a:ext uri="{FF2B5EF4-FFF2-40B4-BE49-F238E27FC236}">
                    <a16:creationId xmlns:a16="http://schemas.microsoft.com/office/drawing/2014/main" id="{F48A038F-FA3F-4515-8D04-97EF22E65817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23" name="Freeform: Shape 25">
                <a:extLst>
                  <a:ext uri="{FF2B5EF4-FFF2-40B4-BE49-F238E27FC236}">
                    <a16:creationId xmlns:a16="http://schemas.microsoft.com/office/drawing/2014/main" id="{8155636C-869C-4098-B5E6-7A6B4DB8B61D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24" name="Freeform: Shape 26">
                <a:extLst>
                  <a:ext uri="{FF2B5EF4-FFF2-40B4-BE49-F238E27FC236}">
                    <a16:creationId xmlns:a16="http://schemas.microsoft.com/office/drawing/2014/main" id="{0E4F1004-DF67-4659-A9F6-7B088CCA24A8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25" name="Freeform: Shape 30">
                <a:extLst>
                  <a:ext uri="{FF2B5EF4-FFF2-40B4-BE49-F238E27FC236}">
                    <a16:creationId xmlns:a16="http://schemas.microsoft.com/office/drawing/2014/main" id="{DE817514-787F-46B1-BA14-6DC30B01333A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26" name="Freeform: Shape 31">
                <a:extLst>
                  <a:ext uri="{FF2B5EF4-FFF2-40B4-BE49-F238E27FC236}">
                    <a16:creationId xmlns:a16="http://schemas.microsoft.com/office/drawing/2014/main" id="{19517BB1-651A-4460-87CD-207F8060759D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27" name="Freeform: Shape 32">
                <a:extLst>
                  <a:ext uri="{FF2B5EF4-FFF2-40B4-BE49-F238E27FC236}">
                    <a16:creationId xmlns:a16="http://schemas.microsoft.com/office/drawing/2014/main" id="{9C651D90-C3D5-4EDB-BE84-CFAF352CB560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28" name="Freeform: Shape 36">
                <a:extLst>
                  <a:ext uri="{FF2B5EF4-FFF2-40B4-BE49-F238E27FC236}">
                    <a16:creationId xmlns:a16="http://schemas.microsoft.com/office/drawing/2014/main" id="{DD986C4F-FAF9-4E46-AC0A-06859698AD68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</p:grpSp>
        <p:sp>
          <p:nvSpPr>
            <p:cNvPr id="21" name="Freeform: Shape 23">
              <a:extLst>
                <a:ext uri="{FF2B5EF4-FFF2-40B4-BE49-F238E27FC236}">
                  <a16:creationId xmlns:a16="http://schemas.microsoft.com/office/drawing/2014/main" id="{4338AACE-9CB3-4730-AE6B-8898D1E4D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Graph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1000"/>
            <a:ext cx="10972800" cy="1325563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6" name="Bottom Right">
            <a:extLst>
              <a:ext uri="{FF2B5EF4-FFF2-40B4-BE49-F238E27FC236}">
                <a16:creationId xmlns:a16="http://schemas.microsoft.com/office/drawing/2014/main" id="{3F4EA131-028B-4E70-968A-F18FD27D3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93448" y="3278144"/>
            <a:ext cx="4211600" cy="3581399"/>
            <a:chOff x="7980400" y="3276601"/>
            <a:chExt cx="4211600" cy="3581399"/>
          </a:xfrm>
        </p:grpSpPr>
        <p:grpSp>
          <p:nvGrpSpPr>
            <p:cNvPr id="7" name="Graphic 157">
              <a:extLst>
                <a:ext uri="{FF2B5EF4-FFF2-40B4-BE49-F238E27FC236}">
                  <a16:creationId xmlns:a16="http://schemas.microsoft.com/office/drawing/2014/main" id="{35B6ADC5-2993-4C95-8FC0-E843BACAE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9" name="Freeform: Shape 24">
                <a:extLst>
                  <a:ext uri="{FF2B5EF4-FFF2-40B4-BE49-F238E27FC236}">
                    <a16:creationId xmlns:a16="http://schemas.microsoft.com/office/drawing/2014/main" id="{174FA252-C254-4DAB-A71B-2263B4B5F97A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0" name="Freeform: Shape 25">
                <a:extLst>
                  <a:ext uri="{FF2B5EF4-FFF2-40B4-BE49-F238E27FC236}">
                    <a16:creationId xmlns:a16="http://schemas.microsoft.com/office/drawing/2014/main" id="{B8C83007-5E21-486E-9DBB-38D4DFA65B88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1" name="Freeform: Shape 26">
                <a:extLst>
                  <a:ext uri="{FF2B5EF4-FFF2-40B4-BE49-F238E27FC236}">
                    <a16:creationId xmlns:a16="http://schemas.microsoft.com/office/drawing/2014/main" id="{1CA85DBE-60A4-4A34-A031-ED1979A4BEA5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2" name="Freeform: Shape 30">
                <a:extLst>
                  <a:ext uri="{FF2B5EF4-FFF2-40B4-BE49-F238E27FC236}">
                    <a16:creationId xmlns:a16="http://schemas.microsoft.com/office/drawing/2014/main" id="{4438E01A-3963-4B12-94A1-C68FBA48D5EB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3" name="Freeform: Shape 31">
                <a:extLst>
                  <a:ext uri="{FF2B5EF4-FFF2-40B4-BE49-F238E27FC236}">
                    <a16:creationId xmlns:a16="http://schemas.microsoft.com/office/drawing/2014/main" id="{0EDE04B1-4206-4F98-AD4E-C7F4E612668C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4" name="Freeform: Shape 32">
                <a:extLst>
                  <a:ext uri="{FF2B5EF4-FFF2-40B4-BE49-F238E27FC236}">
                    <a16:creationId xmlns:a16="http://schemas.microsoft.com/office/drawing/2014/main" id="{13D5B5F8-89AD-4F43-BD6E-2066CC4A4866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5" name="Freeform: Shape 36">
                <a:extLst>
                  <a:ext uri="{FF2B5EF4-FFF2-40B4-BE49-F238E27FC236}">
                    <a16:creationId xmlns:a16="http://schemas.microsoft.com/office/drawing/2014/main" id="{3F74D39B-7972-40FC-B9BA-41B1C9C31C4C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</p:grpSp>
        <p:sp>
          <p:nvSpPr>
            <p:cNvPr id="8" name="Freeform: Shape 23">
              <a:extLst>
                <a:ext uri="{FF2B5EF4-FFF2-40B4-BE49-F238E27FC236}">
                  <a16:creationId xmlns:a16="http://schemas.microsoft.com/office/drawing/2014/main" id="{85043687-D36C-4351-BB73-5FD8143B1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n-GB" noProof="0" dirty="0"/>
            </a:p>
          </p:txBody>
        </p:sp>
      </p:grp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FE96B313-012D-4870-B065-8F7E74251B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8964" y="1829525"/>
            <a:ext cx="10505786" cy="4337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1000"/>
            <a:ext cx="10972800" cy="1325563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6" name="Bottom Right">
            <a:extLst>
              <a:ext uri="{FF2B5EF4-FFF2-40B4-BE49-F238E27FC236}">
                <a16:creationId xmlns:a16="http://schemas.microsoft.com/office/drawing/2014/main" id="{3F4EA131-028B-4E70-968A-F18FD27D3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93448" y="3278144"/>
            <a:ext cx="4211600" cy="3581399"/>
            <a:chOff x="7980400" y="3276601"/>
            <a:chExt cx="4211600" cy="3581399"/>
          </a:xfrm>
        </p:grpSpPr>
        <p:grpSp>
          <p:nvGrpSpPr>
            <p:cNvPr id="7" name="Graphic 157">
              <a:extLst>
                <a:ext uri="{FF2B5EF4-FFF2-40B4-BE49-F238E27FC236}">
                  <a16:creationId xmlns:a16="http://schemas.microsoft.com/office/drawing/2014/main" id="{35B6ADC5-2993-4C95-8FC0-E843BACAE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9" name="Freeform: Shape 24">
                <a:extLst>
                  <a:ext uri="{FF2B5EF4-FFF2-40B4-BE49-F238E27FC236}">
                    <a16:creationId xmlns:a16="http://schemas.microsoft.com/office/drawing/2014/main" id="{174FA252-C254-4DAB-A71B-2263B4B5F97A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0" name="Freeform: Shape 25">
                <a:extLst>
                  <a:ext uri="{FF2B5EF4-FFF2-40B4-BE49-F238E27FC236}">
                    <a16:creationId xmlns:a16="http://schemas.microsoft.com/office/drawing/2014/main" id="{B8C83007-5E21-486E-9DBB-38D4DFA65B88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1" name="Freeform: Shape 26">
                <a:extLst>
                  <a:ext uri="{FF2B5EF4-FFF2-40B4-BE49-F238E27FC236}">
                    <a16:creationId xmlns:a16="http://schemas.microsoft.com/office/drawing/2014/main" id="{1CA85DBE-60A4-4A34-A031-ED1979A4BEA5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2" name="Freeform: Shape 30">
                <a:extLst>
                  <a:ext uri="{FF2B5EF4-FFF2-40B4-BE49-F238E27FC236}">
                    <a16:creationId xmlns:a16="http://schemas.microsoft.com/office/drawing/2014/main" id="{4438E01A-3963-4B12-94A1-C68FBA48D5EB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3" name="Freeform: Shape 31">
                <a:extLst>
                  <a:ext uri="{FF2B5EF4-FFF2-40B4-BE49-F238E27FC236}">
                    <a16:creationId xmlns:a16="http://schemas.microsoft.com/office/drawing/2014/main" id="{0EDE04B1-4206-4F98-AD4E-C7F4E612668C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4" name="Freeform: Shape 32">
                <a:extLst>
                  <a:ext uri="{FF2B5EF4-FFF2-40B4-BE49-F238E27FC236}">
                    <a16:creationId xmlns:a16="http://schemas.microsoft.com/office/drawing/2014/main" id="{13D5B5F8-89AD-4F43-BD6E-2066CC4A4866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15" name="Freeform: Shape 36">
                <a:extLst>
                  <a:ext uri="{FF2B5EF4-FFF2-40B4-BE49-F238E27FC236}">
                    <a16:creationId xmlns:a16="http://schemas.microsoft.com/office/drawing/2014/main" id="{3F74D39B-7972-40FC-B9BA-41B1C9C31C4C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</p:grpSp>
        <p:sp>
          <p:nvSpPr>
            <p:cNvPr id="8" name="Freeform: Shape 23">
              <a:extLst>
                <a:ext uri="{FF2B5EF4-FFF2-40B4-BE49-F238E27FC236}">
                  <a16:creationId xmlns:a16="http://schemas.microsoft.com/office/drawing/2014/main" id="{85043687-D36C-4351-BB73-5FD8143B1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n-GB" noProof="0" dirty="0"/>
            </a:p>
          </p:txBody>
        </p:sp>
      </p:grp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9360AE7-EA24-46DC-9539-F79F9E58EE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8964" y="2060002"/>
            <a:ext cx="10515311" cy="32800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901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848" y="1719072"/>
            <a:ext cx="4709160" cy="2926080"/>
          </a:xfrm>
        </p:spPr>
        <p:txBody>
          <a:bodyPr anchor="b" anchorCtr="0">
            <a:normAutofit/>
          </a:bodyPr>
          <a:lstStyle>
            <a:lvl1pPr>
              <a:lnSpc>
                <a:spcPts val="4000"/>
              </a:lnSpc>
              <a:defRPr sz="2800" spc="20" baseline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38A46BD-7BF9-45FF-8B9B-6269F3313E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9048" cy="6858000"/>
          </a:xfrm>
          <a:solidFill>
            <a:schemeClr val="accent5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7320F30-F8B4-4ECD-B95C-9CEA2FB06F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4848" y="4864608"/>
            <a:ext cx="4709160" cy="36576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6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000"/>
              </a:lnSpc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lt"/>
              </a:defRPr>
            </a:lvl2pPr>
            <a:lvl3pPr marL="914400" indent="0">
              <a:lnSpc>
                <a:spcPts val="2000"/>
              </a:lnSpc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lt"/>
              </a:defRPr>
            </a:lvl3pPr>
            <a:lvl4pPr marL="1371600" indent="0">
              <a:lnSpc>
                <a:spcPts val="2000"/>
              </a:lnSpc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lt"/>
              </a:defRPr>
            </a:lvl4pPr>
            <a:lvl5pPr marL="1828800" indent="0">
              <a:lnSpc>
                <a:spcPts val="2000"/>
              </a:lnSpc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Date Placeholder 6">
            <a:extLst>
              <a:ext uri="{FF2B5EF4-FFF2-40B4-BE49-F238E27FC236}">
                <a16:creationId xmlns:a16="http://schemas.microsoft.com/office/drawing/2014/main" id="{D70719F9-FF81-4368-9918-F7F8C83EEACE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41248" y="6356350"/>
            <a:ext cx="182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20" name="Footer Placeholder 7">
            <a:extLst>
              <a:ext uri="{FF2B5EF4-FFF2-40B4-BE49-F238E27FC236}">
                <a16:creationId xmlns:a16="http://schemas.microsoft.com/office/drawing/2014/main" id="{82554244-AFE2-4E78-B199-C2315AE10B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6345609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37031" y="6356350"/>
            <a:ext cx="182880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9" name="Top Right">
            <a:extLst>
              <a:ext uri="{FF2B5EF4-FFF2-40B4-BE49-F238E27FC236}">
                <a16:creationId xmlns:a16="http://schemas.microsoft.com/office/drawing/2014/main" id="{9C4825FE-0798-4C51-9649-7A9C4DE1D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10154652" y="-8827"/>
            <a:ext cx="2037346" cy="3747453"/>
            <a:chOff x="10849" y="15178"/>
            <a:chExt cx="2198951" cy="3331254"/>
          </a:xfrm>
        </p:grpSpPr>
        <p:sp>
          <p:nvSpPr>
            <p:cNvPr id="12" name="Freeform: Shape 10">
              <a:extLst>
                <a:ext uri="{FF2B5EF4-FFF2-40B4-BE49-F238E27FC236}">
                  <a16:creationId xmlns:a16="http://schemas.microsoft.com/office/drawing/2014/main" id="{822B9B6C-AA13-4DF1-A092-D39EAEFA9051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13" name="Freeform: Shape 11">
              <a:extLst>
                <a:ext uri="{FF2B5EF4-FFF2-40B4-BE49-F238E27FC236}">
                  <a16:creationId xmlns:a16="http://schemas.microsoft.com/office/drawing/2014/main" id="{29B894B3-83A9-4074-93F1-DCC2A9A1CA30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14" name="Freeform: Shape 12">
              <a:extLst>
                <a:ext uri="{FF2B5EF4-FFF2-40B4-BE49-F238E27FC236}">
                  <a16:creationId xmlns:a16="http://schemas.microsoft.com/office/drawing/2014/main" id="{CB9B20C6-7251-4040-8920-FCE1AFC00F22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15" name="Freeform: Shape 13">
              <a:extLst>
                <a:ext uri="{FF2B5EF4-FFF2-40B4-BE49-F238E27FC236}">
                  <a16:creationId xmlns:a16="http://schemas.microsoft.com/office/drawing/2014/main" id="{4B278924-B03A-46BD-86D3-23814F354DAB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16" name="Freeform: Shape 14">
              <a:extLst>
                <a:ext uri="{FF2B5EF4-FFF2-40B4-BE49-F238E27FC236}">
                  <a16:creationId xmlns:a16="http://schemas.microsoft.com/office/drawing/2014/main" id="{60BB8FCC-3D93-47A8-AB4F-BDA9764AD1CB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17" name="Freeform: Shape 15">
              <a:extLst>
                <a:ext uri="{FF2B5EF4-FFF2-40B4-BE49-F238E27FC236}">
                  <a16:creationId xmlns:a16="http://schemas.microsoft.com/office/drawing/2014/main" id="{5BA303AA-6543-47AD-BDCE-99EA5718C682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  <p:sp>
          <p:nvSpPr>
            <p:cNvPr id="18" name="Freeform: Shape 16">
              <a:extLst>
                <a:ext uri="{FF2B5EF4-FFF2-40B4-BE49-F238E27FC236}">
                  <a16:creationId xmlns:a16="http://schemas.microsoft.com/office/drawing/2014/main" id="{CE322720-E7C1-458D-A1F7-DE4A9F9E6433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278242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4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1">
            <a:extLst>
              <a:ext uri="{FF2B5EF4-FFF2-40B4-BE49-F238E27FC236}">
                <a16:creationId xmlns:a16="http://schemas.microsoft.com/office/drawing/2014/main" id="{E2735E56-216C-4BA9-B611-54BE87E46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048256"/>
            <a:ext cx="2206752" cy="868680"/>
          </a:xfrm>
        </p:spPr>
        <p:txBody>
          <a:bodyPr>
            <a:normAutofit/>
          </a:bodyPr>
          <a:lstStyle>
            <a:lvl1pPr algn="l">
              <a:lnSpc>
                <a:spcPts val="4000"/>
              </a:lnSpc>
              <a:defRPr sz="3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95928" y="923544"/>
            <a:ext cx="3383280" cy="1691640"/>
          </a:xfr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95928" y="2752344"/>
            <a:ext cx="3346704" cy="265176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95928" y="3072384"/>
            <a:ext cx="3346704" cy="26517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Picture Placeholder 23">
            <a:extLst>
              <a:ext uri="{FF2B5EF4-FFF2-40B4-BE49-F238E27FC236}">
                <a16:creationId xmlns:a16="http://schemas.microsoft.com/office/drawing/2014/main" id="{EE7ECEE8-59DE-4E85-A8C7-51F1919C75A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10728" y="923544"/>
            <a:ext cx="3383280" cy="1691640"/>
          </a:xfr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D97FB821-8CBF-4A4F-B0B9-A06969A963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10728" y="2752344"/>
            <a:ext cx="3346704" cy="265176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CD848540-6394-46BF-83DE-84862EC7C8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10728" y="3072384"/>
            <a:ext cx="3346704" cy="26517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Picture Placeholder 23">
            <a:extLst>
              <a:ext uri="{FF2B5EF4-FFF2-40B4-BE49-F238E27FC236}">
                <a16:creationId xmlns:a16="http://schemas.microsoft.com/office/drawing/2014/main" id="{AA8489A7-C95E-4BD6-A6DA-48D8AD7905C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995928" y="3657600"/>
            <a:ext cx="3383280" cy="1691640"/>
          </a:xfr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52CC8864-A662-4E73-A14D-A4E610269DD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95928" y="5468112"/>
            <a:ext cx="3346704" cy="265176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28">
            <a:extLst>
              <a:ext uri="{FF2B5EF4-FFF2-40B4-BE49-F238E27FC236}">
                <a16:creationId xmlns:a16="http://schemas.microsoft.com/office/drawing/2014/main" id="{548CD837-2123-4EC2-B247-12AACAD5C8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95928" y="5779008"/>
            <a:ext cx="3346704" cy="26517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A30C89E-0A33-4198-A183-7C0A4BD2FF9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110728" y="3657600"/>
            <a:ext cx="3383280" cy="1691640"/>
          </a:xfr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C04926A4-C940-425C-86F4-9DA0FCF3E45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10728" y="5468112"/>
            <a:ext cx="3346704" cy="265176"/>
          </a:xfrm>
        </p:spPr>
        <p:txBody>
          <a:bodyPr lIns="0" tIns="0" rIns="0" bIns="0" anchor="b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02468BEF-BD57-4418-9C05-3675010184E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10728" y="5779008"/>
            <a:ext cx="3346704" cy="26517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grpSp>
        <p:nvGrpSpPr>
          <p:cNvPr id="38" name="Bottom Right">
            <a:extLst>
              <a:ext uri="{FF2B5EF4-FFF2-40B4-BE49-F238E27FC236}">
                <a16:creationId xmlns:a16="http://schemas.microsoft.com/office/drawing/2014/main" id="{B36FFE50-05C0-4942-89B8-DEE732CC3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0" y="3284231"/>
            <a:ext cx="3899905" cy="3581399"/>
            <a:chOff x="7980400" y="3276601"/>
            <a:chExt cx="4211600" cy="3581399"/>
          </a:xfrm>
        </p:grpSpPr>
        <p:grpSp>
          <p:nvGrpSpPr>
            <p:cNvPr id="39" name="Graphic 157">
              <a:extLst>
                <a:ext uri="{FF2B5EF4-FFF2-40B4-BE49-F238E27FC236}">
                  <a16:creationId xmlns:a16="http://schemas.microsoft.com/office/drawing/2014/main" id="{A0172B24-EE58-47CA-9252-3427B1FD3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41" name="Freeform: Shape 24">
                <a:extLst>
                  <a:ext uri="{FF2B5EF4-FFF2-40B4-BE49-F238E27FC236}">
                    <a16:creationId xmlns:a16="http://schemas.microsoft.com/office/drawing/2014/main" id="{8C675FC1-39D2-4629-BC15-4DE2B87A385D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42" name="Freeform: Shape 25">
                <a:extLst>
                  <a:ext uri="{FF2B5EF4-FFF2-40B4-BE49-F238E27FC236}">
                    <a16:creationId xmlns:a16="http://schemas.microsoft.com/office/drawing/2014/main" id="{AD8E5605-F606-41F2-8FA0-0819ACE79B06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43" name="Freeform: Shape 26">
                <a:extLst>
                  <a:ext uri="{FF2B5EF4-FFF2-40B4-BE49-F238E27FC236}">
                    <a16:creationId xmlns:a16="http://schemas.microsoft.com/office/drawing/2014/main" id="{7B78C10B-193F-4033-B31B-9E56610D22F4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44" name="Freeform: Shape 30">
                <a:extLst>
                  <a:ext uri="{FF2B5EF4-FFF2-40B4-BE49-F238E27FC236}">
                    <a16:creationId xmlns:a16="http://schemas.microsoft.com/office/drawing/2014/main" id="{F0624257-FB1D-4F83-9320-65F1651FDF48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45" name="Freeform: Shape 31">
                <a:extLst>
                  <a:ext uri="{FF2B5EF4-FFF2-40B4-BE49-F238E27FC236}">
                    <a16:creationId xmlns:a16="http://schemas.microsoft.com/office/drawing/2014/main" id="{B8CF1011-9F94-4FA3-A166-9C40E5E9ACA2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46" name="Freeform: Shape 32">
                <a:extLst>
                  <a:ext uri="{FF2B5EF4-FFF2-40B4-BE49-F238E27FC236}">
                    <a16:creationId xmlns:a16="http://schemas.microsoft.com/office/drawing/2014/main" id="{45028FD8-E287-4787-BAD0-D5B4C5DB9AB8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47" name="Freeform: Shape 36">
                <a:extLst>
                  <a:ext uri="{FF2B5EF4-FFF2-40B4-BE49-F238E27FC236}">
                    <a16:creationId xmlns:a16="http://schemas.microsoft.com/office/drawing/2014/main" id="{117B12D1-6969-4FC0-B274-5DFD143DEB78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</p:grpSp>
        <p:sp>
          <p:nvSpPr>
            <p:cNvPr id="40" name="Freeform: Shape 23">
              <a:extLst>
                <a:ext uri="{FF2B5EF4-FFF2-40B4-BE49-F238E27FC236}">
                  <a16:creationId xmlns:a16="http://schemas.microsoft.com/office/drawing/2014/main" id="{E51F424F-933D-4AE9-A7D4-47D30A8E4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n-GB" noProof="0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860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8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1">
            <a:extLst>
              <a:ext uri="{FF2B5EF4-FFF2-40B4-BE49-F238E27FC236}">
                <a16:creationId xmlns:a16="http://schemas.microsoft.com/office/drawing/2014/main" id="{B49703BB-2651-4695-AEAC-09D07157C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048256"/>
            <a:ext cx="2206752" cy="868680"/>
          </a:xfrm>
        </p:spPr>
        <p:txBody>
          <a:bodyPr>
            <a:normAutofit/>
          </a:bodyPr>
          <a:lstStyle>
            <a:lvl1pPr algn="l">
              <a:lnSpc>
                <a:spcPts val="4000"/>
              </a:lnSpc>
              <a:defRPr sz="3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71850" y="905256"/>
            <a:ext cx="1828800" cy="1371600"/>
          </a:xfr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Picture Placeholder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68950" y="905256"/>
            <a:ext cx="1828800" cy="1371600"/>
          </a:xfr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66050" y="905256"/>
            <a:ext cx="1828800" cy="1371600"/>
          </a:xfr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63150" y="905256"/>
            <a:ext cx="1828800" cy="1371600"/>
          </a:xfr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2801" y="2441448"/>
            <a:ext cx="1828800" cy="265176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2800" y="2761488"/>
            <a:ext cx="1828800" cy="26517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61176CED-9BFE-4139-B6C8-10F9A4DD5F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34024" y="2441448"/>
            <a:ext cx="1828800" cy="265176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BB2D875B-8A2E-4BAA-87D2-8E96456A85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34023" y="2761488"/>
            <a:ext cx="1828800" cy="26517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85BF81E7-E1BD-4D1E-82F6-A7C0CDD6D5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66050" y="2441448"/>
            <a:ext cx="1828800" cy="265176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28">
            <a:extLst>
              <a:ext uri="{FF2B5EF4-FFF2-40B4-BE49-F238E27FC236}">
                <a16:creationId xmlns:a16="http://schemas.microsoft.com/office/drawing/2014/main" id="{B966330D-3F04-4061-A0B4-9AB5D36C68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66049" y="2761488"/>
            <a:ext cx="1828800" cy="26517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ext Placeholder 28">
            <a:extLst>
              <a:ext uri="{FF2B5EF4-FFF2-40B4-BE49-F238E27FC236}">
                <a16:creationId xmlns:a16="http://schemas.microsoft.com/office/drawing/2014/main" id="{3D67AFFF-E27F-41A0-8D71-544EA9CDAF6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963151" y="2441448"/>
            <a:ext cx="1828800" cy="265176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165BC447-A277-4C10-8A24-D47C19A1275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963150" y="2761488"/>
            <a:ext cx="1828800" cy="26517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D38576C9-402D-4831-A0EF-BBCA80D73A7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371850" y="3639312"/>
            <a:ext cx="1828800" cy="1371600"/>
          </a:xfr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7C6F3EEF-659E-493F-AFB3-FCED6B1DF51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568950" y="3639312"/>
            <a:ext cx="1828800" cy="1371600"/>
          </a:xfr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8" name="Picture Placeholder 23">
            <a:extLst>
              <a:ext uri="{FF2B5EF4-FFF2-40B4-BE49-F238E27FC236}">
                <a16:creationId xmlns:a16="http://schemas.microsoft.com/office/drawing/2014/main" id="{979DF6BA-4DEB-48BE-B6A3-693B3E7BBA0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766050" y="3639312"/>
            <a:ext cx="1828800" cy="1371600"/>
          </a:xfr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Picture Placeholder 23">
            <a:extLst>
              <a:ext uri="{FF2B5EF4-FFF2-40B4-BE49-F238E27FC236}">
                <a16:creationId xmlns:a16="http://schemas.microsoft.com/office/drawing/2014/main" id="{5BBD9013-A1CA-4022-8094-3B41A258342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963150" y="3639312"/>
            <a:ext cx="1828800" cy="1371600"/>
          </a:xfr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F2248C56-00FA-4F0D-BF46-063951CCC53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52801" y="5175504"/>
            <a:ext cx="1828800" cy="265176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35FEBC56-AFA3-4970-8BC5-C90EE1A9E68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52800" y="5504688"/>
            <a:ext cx="1828800" cy="26517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CCCF04E-E04C-4AB1-9C53-B92D17F9326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34024" y="5175504"/>
            <a:ext cx="1828800" cy="265176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219B05E2-B801-49E7-BB53-1DA62B85967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534023" y="5504688"/>
            <a:ext cx="1828800" cy="26517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A31D8B7D-D3A7-4B0C-8920-B72C7DDA446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766050" y="5175504"/>
            <a:ext cx="1828800" cy="265176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C2A50E85-EEA7-44BE-9C60-F2F8E34A5D3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66049" y="5504688"/>
            <a:ext cx="1828800" cy="26517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786FCB93-7EDA-432A-9123-7F027D3530E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963151" y="5175504"/>
            <a:ext cx="1828800" cy="265176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69394CE7-498A-4E40-A644-3E96C78BBAC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963150" y="5504688"/>
            <a:ext cx="1828800" cy="26517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grpSp>
        <p:nvGrpSpPr>
          <p:cNvPr id="40" name="Bottom Right">
            <a:extLst>
              <a:ext uri="{FF2B5EF4-FFF2-40B4-BE49-F238E27FC236}">
                <a16:creationId xmlns:a16="http://schemas.microsoft.com/office/drawing/2014/main" id="{7CC44202-D72A-410C-BDF3-D38B44459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0" y="3284231"/>
            <a:ext cx="3899905" cy="3581399"/>
            <a:chOff x="7980400" y="3276601"/>
            <a:chExt cx="4211600" cy="3581399"/>
          </a:xfrm>
        </p:grpSpPr>
        <p:grpSp>
          <p:nvGrpSpPr>
            <p:cNvPr id="41" name="Graphic 157">
              <a:extLst>
                <a:ext uri="{FF2B5EF4-FFF2-40B4-BE49-F238E27FC236}">
                  <a16:creationId xmlns:a16="http://schemas.microsoft.com/office/drawing/2014/main" id="{7256F1E1-6B3C-4A7D-A2DA-E78B8167A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43" name="Freeform: Shape 24">
                <a:extLst>
                  <a:ext uri="{FF2B5EF4-FFF2-40B4-BE49-F238E27FC236}">
                    <a16:creationId xmlns:a16="http://schemas.microsoft.com/office/drawing/2014/main" id="{CBACE6E7-9D64-4E22-947B-A16BC13A495D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44" name="Freeform: Shape 25">
                <a:extLst>
                  <a:ext uri="{FF2B5EF4-FFF2-40B4-BE49-F238E27FC236}">
                    <a16:creationId xmlns:a16="http://schemas.microsoft.com/office/drawing/2014/main" id="{312E2F0C-7DDA-46C1-8BFC-0CB6610ED2D6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45" name="Freeform: Shape 26">
                <a:extLst>
                  <a:ext uri="{FF2B5EF4-FFF2-40B4-BE49-F238E27FC236}">
                    <a16:creationId xmlns:a16="http://schemas.microsoft.com/office/drawing/2014/main" id="{B00BB558-C9D3-4865-9D7C-68080BD9BC5C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46" name="Freeform: Shape 30">
                <a:extLst>
                  <a:ext uri="{FF2B5EF4-FFF2-40B4-BE49-F238E27FC236}">
                    <a16:creationId xmlns:a16="http://schemas.microsoft.com/office/drawing/2014/main" id="{DE84E9D1-C6BC-4D0F-8E28-452D1A2D6348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47" name="Freeform: Shape 31">
                <a:extLst>
                  <a:ext uri="{FF2B5EF4-FFF2-40B4-BE49-F238E27FC236}">
                    <a16:creationId xmlns:a16="http://schemas.microsoft.com/office/drawing/2014/main" id="{7EBBCCB4-1809-40AD-91F6-39C28759E5E8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48" name="Freeform: Shape 32">
                <a:extLst>
                  <a:ext uri="{FF2B5EF4-FFF2-40B4-BE49-F238E27FC236}">
                    <a16:creationId xmlns:a16="http://schemas.microsoft.com/office/drawing/2014/main" id="{BA3FEF5E-47CD-4172-8DF6-02148A3725E4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  <p:sp>
            <p:nvSpPr>
              <p:cNvPr id="49" name="Freeform: Shape 36">
                <a:extLst>
                  <a:ext uri="{FF2B5EF4-FFF2-40B4-BE49-F238E27FC236}">
                    <a16:creationId xmlns:a16="http://schemas.microsoft.com/office/drawing/2014/main" id="{A0DB2A11-69BA-47A8-83C3-24DC12533D21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GB" noProof="0" dirty="0"/>
              </a:p>
            </p:txBody>
          </p:sp>
        </p:grpSp>
        <p:sp>
          <p:nvSpPr>
            <p:cNvPr id="42" name="Freeform: Shape 23">
              <a:extLst>
                <a:ext uri="{FF2B5EF4-FFF2-40B4-BE49-F238E27FC236}">
                  <a16:creationId xmlns:a16="http://schemas.microsoft.com/office/drawing/2014/main" id="{03BB437D-6EF7-4ADF-B47F-C4F3AA64A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n-GB" noProof="0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659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1000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70" r:id="rId3"/>
    <p:sldLayoutId id="2147483651" r:id="rId4"/>
    <p:sldLayoutId id="2147483654" r:id="rId5"/>
    <p:sldLayoutId id="2147483673" r:id="rId6"/>
    <p:sldLayoutId id="2147483663" r:id="rId7"/>
    <p:sldLayoutId id="2147483667" r:id="rId8"/>
    <p:sldLayoutId id="2147483664" r:id="rId9"/>
    <p:sldLayoutId id="2147483671" r:id="rId10"/>
    <p:sldLayoutId id="2147483672" r:id="rId11"/>
    <p:sldLayoutId id="2147483662" r:id="rId12"/>
    <p:sldLayoutId id="2147483666" r:id="rId13"/>
    <p:sldLayoutId id="2147483660" r:id="rId14"/>
    <p:sldLayoutId id="2147483661" r:id="rId15"/>
    <p:sldLayoutId id="2147483652" r:id="rId16"/>
    <p:sldLayoutId id="2147483653" r:id="rId17"/>
    <p:sldLayoutId id="2147483655" r:id="rId18"/>
    <p:sldLayoutId id="2147483656" r:id="rId19"/>
    <p:sldLayoutId id="2147483657" r:id="rId20"/>
    <p:sldLayoutId id="2147483674" r:id="rId21"/>
    <p:sldLayoutId id="2147483675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cap="all" spc="3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28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152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10" pos="1920" userDrawn="1">
          <p15:clr>
            <a:srgbClr val="547EBF"/>
          </p15:clr>
        </p15:guide>
        <p15:guide id="12" pos="5736" userDrawn="1">
          <p15:clr>
            <a:srgbClr val="547EBF"/>
          </p15:clr>
        </p15:guide>
        <p15:guide id="15" pos="5112" userDrawn="1">
          <p15:clr>
            <a:srgbClr val="9FCC3B"/>
          </p15:clr>
        </p15:guide>
        <p15:guide id="16" pos="254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4814306"/>
            <a:ext cx="11430000" cy="914400"/>
          </a:xfrm>
        </p:spPr>
        <p:txBody>
          <a:bodyPr anchor="b" anchorCtr="0">
            <a:normAutofit/>
          </a:bodyPr>
          <a:lstStyle/>
          <a:p>
            <a:r>
              <a:rPr lang="en-US" dirty="0"/>
              <a:t>Modernist Techniques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68D447-28D3-4F5F-B2DC-FD67E9015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0870" y="5727142"/>
            <a:ext cx="9177130" cy="722243"/>
          </a:xfrm>
        </p:spPr>
        <p:txBody>
          <a:bodyPr anchor="ctr">
            <a:normAutofit fontScale="92500" lnSpcReduction="10000"/>
          </a:bodyPr>
          <a:lstStyle/>
          <a:p>
            <a:r>
              <a:rPr lang="en-US" dirty="0"/>
              <a:t>UCF Rosen College</a:t>
            </a:r>
          </a:p>
          <a:p>
            <a:r>
              <a:rPr lang="en-US" dirty="0"/>
              <a:t>Cesar Rivera-Cruzado M.Ed.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E1F980F-AA32-46A2-2788-22774BCEC8A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2971800" cy="4569686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BC9E276-55FD-4DD8-BED1-7904DE3A74E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tretch>
            <a:fillRect/>
          </a:stretch>
        </p:blipFill>
        <p:spPr>
          <a:xfrm>
            <a:off x="9311639" y="0"/>
            <a:ext cx="2880361" cy="4569686"/>
          </a:xfrm>
        </p:spPr>
      </p:pic>
      <p:pic>
        <p:nvPicPr>
          <p:cNvPr id="12" name="Picture Placeholder 11" descr="A hand holding a blender over a jar of white liquid&#10;&#10;Description automatically generated">
            <a:extLst>
              <a:ext uri="{FF2B5EF4-FFF2-40B4-BE49-F238E27FC236}">
                <a16:creationId xmlns:a16="http://schemas.microsoft.com/office/drawing/2014/main" id="{6A75A6EC-A68D-85D0-FCF1-EAE6A7B196A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8716" r="8716"/>
          <a:stretch/>
        </p:blipFill>
        <p:spPr>
          <a:xfrm>
            <a:off x="6177280" y="0"/>
            <a:ext cx="2971800" cy="4569686"/>
          </a:xfr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056828C1-2C67-9228-7619-3A43685D848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tretch>
            <a:fillRect/>
          </a:stretch>
        </p:blipFill>
        <p:spPr>
          <a:xfrm rot="5400000">
            <a:off x="2272923" y="827888"/>
            <a:ext cx="4610908" cy="287268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95D1E6-7556-49C2-970A-CFF9680658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628" y="5919299"/>
            <a:ext cx="1369372" cy="72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00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43F67-9C70-4748-8C0C-3A7863422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8272" y="401416"/>
            <a:ext cx="4572000" cy="1325563"/>
          </a:xfrm>
        </p:spPr>
        <p:txBody>
          <a:bodyPr anchor="b">
            <a:normAutofit/>
          </a:bodyPr>
          <a:lstStyle/>
          <a:p>
            <a:r>
              <a:rPr lang="en-US"/>
              <a:t>Whipping Siphons: </a:t>
            </a:r>
            <a:br>
              <a:rPr lang="en-US"/>
            </a:br>
            <a:r>
              <a:rPr lang="en-US"/>
              <a:t>A Brief Introduction</a:t>
            </a:r>
          </a:p>
          <a:p>
            <a:endParaRPr lang="en-US" dirty="0"/>
          </a:p>
        </p:txBody>
      </p:sp>
      <p:pic>
        <p:nvPicPr>
          <p:cNvPr id="11" name="Picture Placeholder 10" descr="A stack of brown desserts with chocolate sauce&#10;&#10;Description automatically generated">
            <a:extLst>
              <a:ext uri="{FF2B5EF4-FFF2-40B4-BE49-F238E27FC236}">
                <a16:creationId xmlns:a16="http://schemas.microsoft.com/office/drawing/2014/main" id="{18230AB2-2D63-C306-C10B-9AC9D112B37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7446" r="8554"/>
          <a:stretch/>
        </p:blipFill>
        <p:spPr>
          <a:xfrm>
            <a:off x="20" y="10"/>
            <a:ext cx="4059916" cy="6857990"/>
          </a:xfrm>
          <a:noFill/>
        </p:spPr>
      </p:pic>
      <p:pic>
        <p:nvPicPr>
          <p:cNvPr id="8" name="Picture Placeholder 7" descr="A hand pouring red liquid onto a dessert&#10;&#10;Description automatically generated">
            <a:extLst>
              <a:ext uri="{FF2B5EF4-FFF2-40B4-BE49-F238E27FC236}">
                <a16:creationId xmlns:a16="http://schemas.microsoft.com/office/drawing/2014/main" id="{9DC2B9E9-B70E-DF3D-4624-FB9B7D67A0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t="532" r="-1" b="19648"/>
          <a:stretch/>
        </p:blipFill>
        <p:spPr>
          <a:xfrm>
            <a:off x="2048256" y="1412748"/>
            <a:ext cx="4041648" cy="4032504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371F2-DBA5-415A-82C8-651F587B85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48272" y="2084832"/>
            <a:ext cx="4572000" cy="413499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 whipping siphon also known as a </a:t>
            </a:r>
            <a:r>
              <a:rPr lang="en-US" b="1" dirty="0"/>
              <a:t>cream whipper</a:t>
            </a:r>
            <a:r>
              <a:rPr lang="en-US" dirty="0"/>
              <a:t>, is a kitchen tool used to create foams, whipped cream, and other aerated foods by using pressurized gas.</a:t>
            </a:r>
          </a:p>
          <a:p>
            <a:r>
              <a:rPr lang="en-US" dirty="0"/>
              <a:t>By introducing gas into liquids or mixtures, they create a pressurized environment that unlocks a multitude of creative possibilities.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A767CD47-A77F-4265-8D9F-C8B4E2693D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FA7F5E-563D-4AFB-978A-470DE9186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0898" y="5995988"/>
            <a:ext cx="1371719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>
            <a:extLst>
              <a:ext uri="{FF2B5EF4-FFF2-40B4-BE49-F238E27FC236}">
                <a16:creationId xmlns:a16="http://schemas.microsoft.com/office/drawing/2014/main" id="{51B344E7-B3BF-A70B-9C50-4511F7242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sz="2800" dirty="0"/>
              <a:t>How a Whipping Siphon Works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807CD3-B422-4F83-9719-CB326AC822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2120900"/>
            <a:ext cx="3932237" cy="381158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endParaRPr lang="en-US" sz="12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200" b="1" dirty="0"/>
              <a:t>What' s Inside?</a:t>
            </a:r>
            <a:endParaRPr lang="en-US" sz="12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200" dirty="0"/>
              <a:t>A whipping siphon consists of a canister with a lid, a gasket, and a lever. You fill the canister with liquid or even solid food (for infusions), then screw on the lid.</a:t>
            </a:r>
          </a:p>
          <a:p>
            <a:r>
              <a:rPr lang="en-US" sz="1200" b="1" dirty="0"/>
              <a:t>Pressurization</a:t>
            </a:r>
          </a:p>
          <a:p>
            <a:r>
              <a:rPr lang="en-US" sz="1200" dirty="0"/>
              <a:t>Next, you charge the siphon by inserting a gas cartridge (either nitrous oxide or carbon dioxide) and tightening it. The gas inflates inside the canister, binding with the cream or other ingredients.</a:t>
            </a:r>
            <a:endParaRPr lang="en-US" sz="1200" b="1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2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200" b="1" dirty="0"/>
              <a:t>Texture Magic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200" dirty="0"/>
              <a:t>When you press the lever, the pressurized gas escapes, creating a fluffy, whipped texture. Traditionally, it’s used for whipped cream, but there’s so much more you can do!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200" b="1" dirty="0"/>
          </a:p>
          <a:p>
            <a:endParaRPr lang="en-US" sz="1200" dirty="0"/>
          </a:p>
        </p:txBody>
      </p:sp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2A0EFA49-135C-4F01-A453-F4355A528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B264BA-F1BA-4019-AF93-6B5241282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977" y="0"/>
            <a:ext cx="464515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4E2489-2F41-48C1-B817-C000305A6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40" y="5995988"/>
            <a:ext cx="1371719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158">
            <a:extLst>
              <a:ext uri="{FF2B5EF4-FFF2-40B4-BE49-F238E27FC236}">
                <a16:creationId xmlns:a16="http://schemas.microsoft.com/office/drawing/2014/main" id="{E05BE1A8-0567-4780-BF2E-8F9ABD425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89909"/>
            <a:ext cx="2206752" cy="4612418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Times New Roman"/>
                <a:cs typeface="Times New Roman"/>
              </a:rPr>
              <a:t>Creative Uses for Whipping Siphons</a:t>
            </a:r>
            <a:r>
              <a:rPr lang="en-US" sz="3600" dirty="0"/>
              <a:t> 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E1EF1B2-335E-43EB-9125-19B83C760A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24627" y="2430405"/>
            <a:ext cx="1828800" cy="265176"/>
          </a:xfrm>
        </p:spPr>
        <p:txBody>
          <a:bodyPr/>
          <a:lstStyle/>
          <a:p>
            <a:r>
              <a:rPr lang="en-US" dirty="0"/>
              <a:t>Foams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1C823EA-AE67-4F89-80E3-94F84C65C91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24626" y="2750445"/>
            <a:ext cx="1828800" cy="26517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1100" dirty="0">
                <a:latin typeface="Avenir Next LT Pro Light"/>
                <a:cs typeface="Times New Roman"/>
              </a:rPr>
              <a:t>Create light and airy foams from flavored liquids like fruit juices, coffee, or herb-infused broths</a:t>
            </a:r>
            <a:r>
              <a:rPr lang="en-US" sz="1200" dirty="0">
                <a:latin typeface="Times New Roman"/>
                <a:cs typeface="Times New Roman"/>
              </a:rPr>
              <a:t>.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5E659AB-DBD1-479C-A0A8-9315F5B373D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37154" y="2430405"/>
            <a:ext cx="1828800" cy="265176"/>
          </a:xfrm>
        </p:spPr>
        <p:txBody>
          <a:bodyPr/>
          <a:lstStyle/>
          <a:p>
            <a:r>
              <a:rPr lang="en-US" dirty="0"/>
              <a:t>Gels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529C076-792D-4F29-A6A2-CB798E6ED07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37153" y="2750445"/>
            <a:ext cx="1828800" cy="26517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latin typeface="Avenir Next LT Pro Light"/>
                <a:cs typeface="Times New Roman"/>
              </a:rPr>
              <a:t>Turn liquids into gel-like textures for unique plating and flavor experiences.</a:t>
            </a:r>
            <a:endParaRPr lang="en-US">
              <a:latin typeface="Avenir Next LT Pro Light"/>
            </a:endParaRP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0353248-CD1E-44F5-A92C-7508D95AF33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45267" y="2430405"/>
            <a:ext cx="1828800" cy="265176"/>
          </a:xfrm>
        </p:spPr>
        <p:txBody>
          <a:bodyPr/>
          <a:lstStyle/>
          <a:p>
            <a:r>
              <a:rPr lang="en-US" dirty="0">
                <a:latin typeface="Century Gothic"/>
                <a:cs typeface="Times New Roman"/>
              </a:rPr>
              <a:t>Quick Pickling</a:t>
            </a:r>
            <a:endParaRPr lang="en-US">
              <a:latin typeface="Century Gothic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8839587-5AC3-4D29-B488-2E8EBA4B3A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45266" y="2750445"/>
            <a:ext cx="1828800" cy="26517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Avenir Next LT Pro Light"/>
                <a:cs typeface="Times New Roman"/>
              </a:rPr>
              <a:t>Infuse pickling liquids with flavors rapidly—think kimchi or other pickled veggies.</a:t>
            </a:r>
            <a:endParaRPr lang="en-US">
              <a:latin typeface="Avenir Next LT Pro Light"/>
            </a:endParaRPr>
          </a:p>
          <a:p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CE07986-1A5E-4946-8CA7-C58F5896DBD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324627" y="5164461"/>
            <a:ext cx="1828800" cy="265176"/>
          </a:xfrm>
        </p:spPr>
        <p:txBody>
          <a:bodyPr/>
          <a:lstStyle/>
          <a:p>
            <a:r>
              <a:rPr lang="en-US" dirty="0">
                <a:latin typeface="Century Gothic"/>
                <a:cs typeface="Times New Roman"/>
              </a:rPr>
              <a:t>Infusions</a:t>
            </a:r>
            <a:endParaRPr lang="en-US" dirty="0">
              <a:latin typeface="Century Gothic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2D5929B-CBFE-4EC6-B4E2-1C52BE9407B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324626" y="5493645"/>
            <a:ext cx="1828800" cy="26517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latin typeface="Avenir Next LT Pro Light"/>
                <a:cs typeface="Times New Roman"/>
              </a:rPr>
              <a:t>Flavor oils, spirits, or vinegars by infusing them with herbs, spices, or fruits.</a:t>
            </a:r>
            <a:endParaRPr lang="en-US" dirty="0">
              <a:latin typeface="Avenir Next LT Pro Light"/>
            </a:endParaRPr>
          </a:p>
          <a:p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5E91432-0F31-48C7-9019-4FF2D62E5CE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837154" y="5164461"/>
            <a:ext cx="1828800" cy="265176"/>
          </a:xfrm>
        </p:spPr>
        <p:txBody>
          <a:bodyPr/>
          <a:lstStyle/>
          <a:p>
            <a:r>
              <a:rPr lang="en-US" dirty="0">
                <a:latin typeface="Avenir Next LT Pro Light"/>
                <a:cs typeface="Times New Roman"/>
              </a:rPr>
              <a:t>Carbonation</a:t>
            </a:r>
            <a:endParaRPr lang="en-US" dirty="0">
              <a:latin typeface="Avenir Next LT Pro Light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FB52A79-100D-4414-9BB3-9B2966378A1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837153" y="5493645"/>
            <a:ext cx="1828800" cy="26517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latin typeface="Avenir Next LT Pro Light"/>
                <a:cs typeface="Times New Roman"/>
              </a:rPr>
              <a:t>Use carbon dioxide cartridges to carbonate beverages or even fruits.</a:t>
            </a:r>
            <a:endParaRPr lang="en-US" dirty="0">
              <a:latin typeface="Avenir Next LT Pro Light"/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5E7C0D4-A558-4F34-8FA5-FFD83F5A1CE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345267" y="5164461"/>
            <a:ext cx="2171147" cy="265176"/>
          </a:xfrm>
        </p:spPr>
        <p:txBody>
          <a:bodyPr/>
          <a:lstStyle/>
          <a:p>
            <a:r>
              <a:rPr lang="en-US" dirty="0">
                <a:latin typeface="Avenir Next LT Pro Light"/>
                <a:cs typeface="Times New Roman"/>
              </a:rPr>
              <a:t>Long-Lasting Whipped Cream</a:t>
            </a:r>
            <a:endParaRPr lang="en-US" dirty="0">
              <a:latin typeface="Avenir Next LT Pro Light"/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1B8E617-7D79-4BF2-96C8-0CEAA8AAC1B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345266" y="5493645"/>
            <a:ext cx="1828800" cy="26517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1200" dirty="0">
                <a:latin typeface="Avenir Next LT Pro Light"/>
                <a:cs typeface="Times New Roman"/>
              </a:rPr>
              <a:t>Homemade whipped cream stays fresh and fluffy for up to 10 days in a siphon.</a:t>
            </a:r>
            <a:endParaRPr lang="en-US" dirty="0">
              <a:latin typeface="Avenir Next LT Pro Light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DAB88-3A91-4874-9E06-E2644665B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4" name="Picture Placeholder 43" descr="A hand holding a metal can over a plate of food&#10;&#10;Description automatically generated">
            <a:extLst>
              <a:ext uri="{FF2B5EF4-FFF2-40B4-BE49-F238E27FC236}">
                <a16:creationId xmlns:a16="http://schemas.microsoft.com/office/drawing/2014/main" id="{E185782D-632A-2F2E-2124-AEBDD78CB96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20000" b="20000"/>
          <a:stretch/>
        </p:blipFill>
        <p:spPr>
          <a:xfrm>
            <a:off x="6838950" y="1026734"/>
            <a:ext cx="1828800" cy="1371600"/>
          </a:xfrm>
        </p:spPr>
      </p:pic>
      <p:pic>
        <p:nvPicPr>
          <p:cNvPr id="48" name="Picture Placeholder 47" descr="A person holding a spoon over a plate of food&#10;&#10;Description automatically generated">
            <a:extLst>
              <a:ext uri="{FF2B5EF4-FFF2-40B4-BE49-F238E27FC236}">
                <a16:creationId xmlns:a16="http://schemas.microsoft.com/office/drawing/2014/main" id="{81F7B646-D8D7-5281-C0EA-68E7C58D91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20000" b="20000"/>
          <a:stretch/>
        </p:blipFill>
        <p:spPr>
          <a:xfrm>
            <a:off x="4321589" y="894213"/>
            <a:ext cx="1828800" cy="1371600"/>
          </a:xfrm>
        </p:spPr>
      </p:pic>
      <p:pic>
        <p:nvPicPr>
          <p:cNvPr id="54" name="Picture Placeholder 53" descr="A person pouring red liquid into two glasses&#10;&#10;Description automatically generated">
            <a:extLst>
              <a:ext uri="{FF2B5EF4-FFF2-40B4-BE49-F238E27FC236}">
                <a16:creationId xmlns:a16="http://schemas.microsoft.com/office/drawing/2014/main" id="{1636EA2A-2A85-8BA2-F589-61F322073ABE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5"/>
          <a:srcRect t="20000" b="20000"/>
          <a:stretch/>
        </p:blipFill>
        <p:spPr>
          <a:xfrm>
            <a:off x="4321589" y="3628269"/>
            <a:ext cx="1828800" cy="1371600"/>
          </a:xfrm>
        </p:spPr>
      </p:pic>
      <p:pic>
        <p:nvPicPr>
          <p:cNvPr id="57" name="Picture Placeholder 56" descr="A person putting leaves into a thermos&#10;&#10;Description automatically generated">
            <a:extLst>
              <a:ext uri="{FF2B5EF4-FFF2-40B4-BE49-F238E27FC236}">
                <a16:creationId xmlns:a16="http://schemas.microsoft.com/office/drawing/2014/main" id="{BA761588-3A5D-5D7A-F547-DF747EDB692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t="20000" b="20000"/>
          <a:stretch/>
        </p:blipFill>
        <p:spPr>
          <a:xfrm>
            <a:off x="9510920" y="1026734"/>
            <a:ext cx="1828800" cy="1371600"/>
          </a:xfrm>
        </p:spPr>
      </p:pic>
      <p:pic>
        <p:nvPicPr>
          <p:cNvPr id="60" name="Picture Placeholder 59" descr="How to Make Carbonated Fizzy Grapes ...">
            <a:extLst>
              <a:ext uri="{FF2B5EF4-FFF2-40B4-BE49-F238E27FC236}">
                <a16:creationId xmlns:a16="http://schemas.microsoft.com/office/drawing/2014/main" id="{8B4C2766-8C6F-80F2-3ECB-0B99442E3667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7"/>
          <a:srcRect t="3172" b="3172"/>
          <a:stretch/>
        </p:blipFill>
        <p:spPr>
          <a:xfrm>
            <a:off x="6896953" y="3628269"/>
            <a:ext cx="1712794" cy="1371600"/>
          </a:xfrm>
        </p:spPr>
      </p:pic>
      <p:pic>
        <p:nvPicPr>
          <p:cNvPr id="63" name="Picture Placeholder 62" descr="A plate of desserts with strawberries and chocolate chips&#10;&#10;Description automatically generated">
            <a:extLst>
              <a:ext uri="{FF2B5EF4-FFF2-40B4-BE49-F238E27FC236}">
                <a16:creationId xmlns:a16="http://schemas.microsoft.com/office/drawing/2014/main" id="{CB33E869-6FA5-388E-63F3-6C8775EF8929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8"/>
          <a:srcRect t="20000" b="20000"/>
          <a:stretch/>
        </p:blipFill>
        <p:spPr>
          <a:xfrm>
            <a:off x="9510920" y="3628269"/>
            <a:ext cx="1828800" cy="1371600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92EAA2-9F05-4C6F-B24E-AD1FEB2C79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340" y="5995988"/>
            <a:ext cx="1371719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1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1" grpId="0" build="p"/>
      <p:bldP spid="12" grpId="0" build="p"/>
      <p:bldP spid="13" grpId="0" build="p"/>
      <p:bldP spid="14" grpId="0" build="p"/>
      <p:bldP spid="21" grpId="0" build="p"/>
      <p:bldP spid="22" grpId="0" build="p"/>
      <p:bldP spid="23" grpId="0" build="p"/>
      <p:bldP spid="24" grpId="0" build="p"/>
      <p:bldP spid="25" grpId="0" build="p"/>
      <p:bldP spid="2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F9DDEF8-5D32-4A49-B52A-68EB851BF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074920"/>
            <a:ext cx="10515600" cy="603504"/>
          </a:xfrm>
        </p:spPr>
        <p:txBody>
          <a:bodyPr/>
          <a:lstStyle/>
          <a:p>
            <a:r>
              <a:rPr lang="en-US" dirty="0"/>
              <a:t>Cold Smoking (The Smoking Gun)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D641F9-AA43-40F5-B309-187496333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2250" y="6144259"/>
            <a:ext cx="4114800" cy="365125"/>
          </a:xfrm>
        </p:spPr>
        <p:txBody>
          <a:bodyPr/>
          <a:lstStyle/>
          <a:p>
            <a:r>
              <a:rPr lang="en-US" dirty="0"/>
              <a:t>Modernist Techniques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16F3F-8675-4D22-9718-56ADFFECA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40BBC3-0095-4D31-9A92-6490970FD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40" y="5993606"/>
            <a:ext cx="1371719" cy="725487"/>
          </a:xfrm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3BF8B10-B9FC-4178-B884-BFCB7862E4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6658" b="16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14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43F67-9C70-4748-8C0C-3A7863422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8272" y="401416"/>
            <a:ext cx="4572000" cy="1325563"/>
          </a:xfrm>
        </p:spPr>
        <p:txBody>
          <a:bodyPr anchor="b">
            <a:normAutofit/>
          </a:bodyPr>
          <a:lstStyle/>
          <a:p>
            <a:r>
              <a:rPr lang="en-US" dirty="0"/>
              <a:t>Cold Smoking: </a:t>
            </a:r>
            <a:br>
              <a:rPr lang="en-US" dirty="0"/>
            </a:br>
            <a:r>
              <a:rPr lang="en-US" dirty="0"/>
              <a:t>A Brief Introduction</a:t>
            </a:r>
          </a:p>
          <a:p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8230AB2-2D63-C306-C10B-9AC9D112B37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tretch>
            <a:fillRect/>
          </a:stretch>
        </p:blipFill>
        <p:spPr>
          <a:xfrm>
            <a:off x="20" y="0"/>
            <a:ext cx="5705836" cy="6858000"/>
          </a:xfrm>
          <a:noFill/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DC2B9E9-B70E-DF3D-4624-FB9B7D67A0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tretch>
            <a:fillRect/>
          </a:stretch>
        </p:blipFill>
        <p:spPr>
          <a:xfrm>
            <a:off x="2060381" y="2178899"/>
            <a:ext cx="4041648" cy="2695274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371F2-DBA5-415A-82C8-651F587B85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48272" y="2084832"/>
            <a:ext cx="4572000" cy="413499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Cold smoking is a method of infusing food with smoke flavor without applying significant heat, typically keeping the temperature below 90°F (32°C). This is distinct from hot smoking, which both cooks and smokes the food at higher temperatures.</a:t>
            </a:r>
          </a:p>
          <a:p>
            <a:r>
              <a:rPr lang="en-US" dirty="0"/>
              <a:t>A "Smoking Gun," such as the </a:t>
            </a:r>
            <a:r>
              <a:rPr lang="en-US" dirty="0" err="1"/>
              <a:t>Breville</a:t>
            </a:r>
            <a:r>
              <a:rPr lang="en-US" dirty="0"/>
              <a:t> or </a:t>
            </a:r>
            <a:r>
              <a:rPr lang="en-US" dirty="0" err="1"/>
              <a:t>PolyScience</a:t>
            </a:r>
            <a:r>
              <a:rPr lang="en-US" dirty="0"/>
              <a:t> models, is a handheld device specifically designed for cold smoking.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A767CD47-A77F-4265-8D9F-C8B4E2693D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FA7F5E-563D-4AFB-978A-470DE9186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0898" y="5995988"/>
            <a:ext cx="1371719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>
            <a:extLst>
              <a:ext uri="{FF2B5EF4-FFF2-40B4-BE49-F238E27FC236}">
                <a16:creationId xmlns:a16="http://schemas.microsoft.com/office/drawing/2014/main" id="{51B344E7-B3BF-A70B-9C50-4511F7242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dirty="0"/>
              <a:t>How Cold Smoking Works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807CD3-B422-4F83-9719-CB326AC822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199" y="2057400"/>
            <a:ext cx="3932237" cy="381158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endParaRPr lang="en-US" sz="1200" dirty="0"/>
          </a:p>
          <a:p>
            <a:r>
              <a:rPr lang="en-US" sz="1400" b="1" dirty="0"/>
              <a:t>How it Works:</a:t>
            </a:r>
            <a:endParaRPr lang="en-US" sz="1400" dirty="0"/>
          </a:p>
          <a:p>
            <a:endParaRPr lang="en-US" sz="1400" b="1" dirty="0"/>
          </a:p>
          <a:p>
            <a:r>
              <a:rPr lang="en-US" sz="1400" b="1" dirty="0"/>
              <a:t>Combustibles:</a:t>
            </a:r>
            <a:r>
              <a:rPr lang="en-US" sz="1400" dirty="0"/>
              <a:t> The smoking gun burns small amounts of materials like wood chips, herbs, spices, or even dried flowers.</a:t>
            </a:r>
          </a:p>
          <a:p>
            <a:endParaRPr lang="en-US" sz="1400" dirty="0"/>
          </a:p>
          <a:p>
            <a:r>
              <a:rPr lang="en-US" sz="1400" b="1" dirty="0"/>
              <a:t>Cold Smoke Generation:</a:t>
            </a:r>
            <a:r>
              <a:rPr lang="en-US" sz="1400" dirty="0"/>
              <a:t> The device produces cool, filtered smoke, which is then directed into a container or directly onto the food.</a:t>
            </a:r>
          </a:p>
          <a:p>
            <a:endParaRPr lang="en-US" sz="1400" b="1" dirty="0"/>
          </a:p>
          <a:p>
            <a:r>
              <a:rPr lang="en-US" sz="1400" b="1" dirty="0"/>
              <a:t>Infusion:</a:t>
            </a:r>
            <a:r>
              <a:rPr lang="en-US" sz="1400" dirty="0"/>
              <a:t> The food absorbs the smoky flavors without being cooked.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200" b="1" dirty="0"/>
          </a:p>
          <a:p>
            <a:endParaRPr lang="en-US" sz="1200" dirty="0"/>
          </a:p>
        </p:txBody>
      </p:sp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2A0EFA49-135C-4F01-A453-F4355A528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B264BA-F1BA-4019-AF93-6B52412827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342888" y="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4E2489-2F41-48C1-B817-C000305A6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40" y="5995988"/>
            <a:ext cx="1371719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8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36F6D-B9BF-4ADE-AED5-B2296750E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6525"/>
            <a:ext cx="3932237" cy="1600200"/>
          </a:xfrm>
        </p:spPr>
        <p:txBody>
          <a:bodyPr/>
          <a:lstStyle/>
          <a:p>
            <a:r>
              <a:rPr lang="en-US" dirty="0"/>
              <a:t>Benefits of Cold smoking: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46D3786-E019-40F1-A01E-3E70EE40765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5298014" y="1362456"/>
            <a:ext cx="6625172" cy="413308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A11F03-E489-44E3-88A2-3FE8317AF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6448" y="2076958"/>
            <a:ext cx="4235577" cy="427939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Flavor Enhancement: </a:t>
            </a:r>
            <a:r>
              <a:rPr lang="en-US" dirty="0"/>
              <a:t>Adds a unique smoky flavor to various foods and drinks without altering their texture or temperature.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Versatility: </a:t>
            </a:r>
            <a:r>
              <a:rPr lang="en-US" dirty="0"/>
              <a:t>Can be used on delicate foods like ice cream, butter, cocktails, or meats and cheeses.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Convenience: </a:t>
            </a:r>
            <a:r>
              <a:rPr lang="en-US" dirty="0"/>
              <a:t>Offers a quick and easy way to add smoke flavor compared to traditional smoking methods.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Portable: </a:t>
            </a:r>
            <a:r>
              <a:rPr lang="en-US" dirty="0"/>
              <a:t>Handheld and often battery-operated, making it easy to use indoors or outdoors.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49F6C-8E57-4C5B-9AB8-B5B6EA551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Modernist Techniques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758C2-D288-41DF-B181-4D677C3F5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00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close up of vegetables">
            <a:extLst>
              <a:ext uri="{FF2B5EF4-FFF2-40B4-BE49-F238E27FC236}">
                <a16:creationId xmlns:a16="http://schemas.microsoft.com/office/drawing/2014/main" id="{C1F73E38-9072-B852-6B1C-EC2330D6F72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8FBC78-66E7-45DE-B5B9-64E0436353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57200"/>
            <a:ext cx="11201400" cy="1097280"/>
          </a:xfrm>
        </p:spPr>
        <p:txBody>
          <a:bodyPr tIns="0" anchor="t" anchorCtr="0"/>
          <a:lstStyle/>
          <a:p>
            <a:r>
              <a:rPr lang="en-US" dirty="0"/>
              <a:t>Recipes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B0EA9D-EBA6-4C7E-BC3C-EA0185DF1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38" y="6038056"/>
            <a:ext cx="1371719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3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06B00-81F0-AB7C-411C-51E96EE95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3128" y="97278"/>
            <a:ext cx="7340018" cy="969334"/>
          </a:xfrm>
        </p:spPr>
        <p:txBody>
          <a:bodyPr/>
          <a:lstStyle/>
          <a:p>
            <a:r>
              <a:rPr lang="en-US" dirty="0"/>
              <a:t>Compressed Watermelon &amp; Cucumber Salad</a:t>
            </a:r>
          </a:p>
        </p:txBody>
      </p:sp>
      <p:pic>
        <p:nvPicPr>
          <p:cNvPr id="65" name="Picture Placeholder 64">
            <a:extLst>
              <a:ext uri="{FF2B5EF4-FFF2-40B4-BE49-F238E27FC236}">
                <a16:creationId xmlns:a16="http://schemas.microsoft.com/office/drawing/2014/main" id="{0D32CEB2-770F-E962-99F3-CAF2B4D5BAE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0" y="947057"/>
            <a:ext cx="3971109" cy="4963886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22D19B-A04F-A214-7C2A-043A8FF5F93E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4536228" y="1403933"/>
            <a:ext cx="3291840" cy="365760"/>
          </a:xfrm>
        </p:spPr>
        <p:txBody>
          <a:bodyPr/>
          <a:lstStyle/>
          <a:p>
            <a:r>
              <a:rPr lang="en-US" dirty="0"/>
              <a:t>ingredients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85923E-6974-86B6-0755-BF6923318FFF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453127" y="1726799"/>
            <a:ext cx="3291840" cy="2427594"/>
          </a:xfrm>
        </p:spPr>
        <p:txBody>
          <a:bodyPr numCol="1"/>
          <a:lstStyle/>
          <a:p>
            <a:r>
              <a:rPr lang="en-US" dirty="0"/>
              <a:t>8oz Watermelon, sliced 1”</a:t>
            </a:r>
          </a:p>
          <a:p>
            <a:r>
              <a:rPr lang="en-US" dirty="0"/>
              <a:t>1ea English cucumber, sliced </a:t>
            </a:r>
          </a:p>
          <a:p>
            <a:r>
              <a:rPr lang="en-US" dirty="0"/>
              <a:t>Salt to taste</a:t>
            </a:r>
          </a:p>
          <a:p>
            <a:r>
              <a:rPr lang="en-US" dirty="0"/>
              <a:t>1 tsp. Lemon zest</a:t>
            </a:r>
          </a:p>
          <a:p>
            <a:r>
              <a:rPr lang="en-US" dirty="0"/>
              <a:t>2 tbsp Lemon juice, fresh </a:t>
            </a:r>
          </a:p>
          <a:p>
            <a:r>
              <a:rPr lang="en-US" dirty="0"/>
              <a:t>2 tbsp Mint, fresh, chopped</a:t>
            </a:r>
          </a:p>
          <a:p>
            <a:r>
              <a:rPr lang="en-US" dirty="0"/>
              <a:t>2 oz Fetta cheese, crumble</a:t>
            </a:r>
          </a:p>
          <a:p>
            <a:r>
              <a:rPr lang="en-US" dirty="0"/>
              <a:t>Tajin to taste</a:t>
            </a:r>
          </a:p>
          <a:p>
            <a:r>
              <a:rPr lang="en-US" dirty="0"/>
              <a:t>Extra virgin oil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305683C-6CEE-6375-0D41-7E8647D671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53127" y="4475013"/>
            <a:ext cx="2382677" cy="1373775"/>
          </a:xfrm>
        </p:spPr>
        <p:txBody>
          <a:bodyPr/>
          <a:lstStyle/>
          <a:p>
            <a:r>
              <a:rPr lang="en-US" dirty="0"/>
              <a:t>tip</a:t>
            </a:r>
          </a:p>
        </p:txBody>
      </p:sp>
      <p:sp>
        <p:nvSpPr>
          <p:cNvPr id="128" name="Text Placeholder 127">
            <a:extLst>
              <a:ext uri="{FF2B5EF4-FFF2-40B4-BE49-F238E27FC236}">
                <a16:creationId xmlns:a16="http://schemas.microsoft.com/office/drawing/2014/main" id="{DB79F15A-2267-4807-5866-B20FEE6210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36228" y="4831975"/>
            <a:ext cx="2214282" cy="913533"/>
          </a:xfrm>
        </p:spPr>
        <p:txBody>
          <a:bodyPr/>
          <a:lstStyle/>
          <a:p>
            <a:r>
              <a:rPr lang="en-US" dirty="0"/>
              <a:t>Toasted nuts (like pistachios or almonds), pickled onions, or microgreens can add crunch and complexity.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631C59D-623C-2922-32F1-0CD378A72CBE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034159" y="1395014"/>
            <a:ext cx="3291840" cy="365760"/>
          </a:xfrm>
        </p:spPr>
        <p:txBody>
          <a:bodyPr/>
          <a:lstStyle/>
          <a:p>
            <a:r>
              <a:rPr lang="en-US" dirty="0"/>
              <a:t>preparation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F99B43-599D-964C-EB28-3A696DFC19BB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7560984" y="1769693"/>
            <a:ext cx="4170767" cy="4915192"/>
          </a:xfrm>
        </p:spPr>
        <p:txBody>
          <a:bodyPr/>
          <a:lstStyle/>
          <a:p>
            <a:pPr marL="228600" lvl="0" indent="-228600">
              <a:buFont typeface="+mj-lt"/>
              <a:buAutoNum type="arabicPeriod"/>
            </a:pPr>
            <a:r>
              <a:rPr lang="en-US" dirty="0"/>
              <a:t>Place the sliced and seeded watermelon into a vacuum bag.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dirty="0"/>
              <a:t>Using a chamber vacuum sealer, seal the bag at 100% vacuum to compress the fruit.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dirty="0"/>
              <a:t>Repeat the same process with the sliced cucumbers.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dirty="0"/>
              <a:t>Just before serving, combine the compressed watermelon, cucumbers, and all remaining ingredients in a large bowl. Toss gently to mix.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A80-6968-DCB5-8E1C-5C8EED087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4552" y="6061039"/>
            <a:ext cx="457200" cy="385480"/>
          </a:xfrm>
        </p:spPr>
        <p:txBody>
          <a:bodyPr/>
          <a:lstStyle/>
          <a:p>
            <a:fld id="{745CA84A-544F-4B6B-BC9A-925394EE73B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188EAC-7343-492A-8BEC-F8FCCF4A6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37" y="6061039"/>
            <a:ext cx="1371719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7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  <p:bldP spid="12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06B00-81F0-AB7C-411C-51E96EE95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3128" y="97278"/>
            <a:ext cx="7340018" cy="969334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Warm Potato </a:t>
            </a:r>
            <a:r>
              <a:rPr lang="en-US" dirty="0" err="1"/>
              <a:t>Espuma</a:t>
            </a:r>
            <a:r>
              <a:rPr lang="en-US" dirty="0"/>
              <a:t> </a:t>
            </a:r>
          </a:p>
        </p:txBody>
      </p:sp>
      <p:pic>
        <p:nvPicPr>
          <p:cNvPr id="65" name="Picture Placeholder 64">
            <a:extLst>
              <a:ext uri="{FF2B5EF4-FFF2-40B4-BE49-F238E27FC236}">
                <a16:creationId xmlns:a16="http://schemas.microsoft.com/office/drawing/2014/main" id="{0D32CEB2-770F-E962-99F3-CAF2B4D5BAE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0" y="1726799"/>
            <a:ext cx="4170768" cy="2966575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22D19B-A04F-A214-7C2A-043A8FF5F93E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4536228" y="1403933"/>
            <a:ext cx="3291840" cy="365760"/>
          </a:xfrm>
        </p:spPr>
        <p:txBody>
          <a:bodyPr/>
          <a:lstStyle/>
          <a:p>
            <a:r>
              <a:rPr lang="en-US" dirty="0"/>
              <a:t>ingredients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85923E-6974-86B6-0755-BF6923318FFF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453127" y="1726799"/>
            <a:ext cx="3291840" cy="2427594"/>
          </a:xfrm>
        </p:spPr>
        <p:txBody>
          <a:bodyPr numCol="1"/>
          <a:lstStyle/>
          <a:p>
            <a:r>
              <a:rPr lang="en-US" dirty="0"/>
              <a:t>1 pinch of Salt</a:t>
            </a:r>
          </a:p>
          <a:p>
            <a:r>
              <a:rPr lang="en-US" dirty="0"/>
              <a:t>10 oz Milk</a:t>
            </a:r>
          </a:p>
          <a:p>
            <a:r>
              <a:rPr lang="en-US" dirty="0"/>
              <a:t>4 oz Potato water</a:t>
            </a:r>
          </a:p>
          <a:p>
            <a:r>
              <a:rPr lang="en-US" dirty="0"/>
              <a:t>6 oz Butter</a:t>
            </a:r>
          </a:p>
          <a:p>
            <a:r>
              <a:rPr lang="en-US" dirty="0"/>
              <a:t>1 pinch of Nutmeg</a:t>
            </a:r>
          </a:p>
          <a:p>
            <a:r>
              <a:rPr lang="en-US" dirty="0"/>
              <a:t>14 oz Potato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305683C-6CEE-6375-0D41-7E8647D671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53127" y="4475013"/>
            <a:ext cx="2382677" cy="1373775"/>
          </a:xfrm>
        </p:spPr>
        <p:txBody>
          <a:bodyPr/>
          <a:lstStyle/>
          <a:p>
            <a:r>
              <a:rPr lang="en-US" dirty="0"/>
              <a:t>tip</a:t>
            </a:r>
          </a:p>
        </p:txBody>
      </p:sp>
      <p:sp>
        <p:nvSpPr>
          <p:cNvPr id="128" name="Text Placeholder 127">
            <a:extLst>
              <a:ext uri="{FF2B5EF4-FFF2-40B4-BE49-F238E27FC236}">
                <a16:creationId xmlns:a16="http://schemas.microsoft.com/office/drawing/2014/main" id="{DB79F15A-2267-4807-5866-B20FEE6210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36228" y="4831975"/>
            <a:ext cx="2214282" cy="913533"/>
          </a:xfrm>
        </p:spPr>
        <p:txBody>
          <a:bodyPr/>
          <a:lstStyle/>
          <a:p>
            <a:pPr lvl="0"/>
            <a:r>
              <a:rPr lang="en-US" dirty="0"/>
              <a:t>For a gourmet twist, add a few drops of </a:t>
            </a:r>
            <a:r>
              <a:rPr lang="en-US" b="1" dirty="0"/>
              <a:t>truffle oil</a:t>
            </a:r>
            <a:r>
              <a:rPr lang="en-US" dirty="0"/>
              <a:t> to the mixture before charging.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631C59D-623C-2922-32F1-0CD378A72CBE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034159" y="1395014"/>
            <a:ext cx="3291840" cy="365760"/>
          </a:xfrm>
        </p:spPr>
        <p:txBody>
          <a:bodyPr/>
          <a:lstStyle/>
          <a:p>
            <a:r>
              <a:rPr lang="en-US" dirty="0"/>
              <a:t>preparation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F99B43-599D-964C-EB28-3A696DFC19BB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7560984" y="1769693"/>
            <a:ext cx="4170767" cy="4915192"/>
          </a:xfrm>
        </p:spPr>
        <p:txBody>
          <a:bodyPr/>
          <a:lstStyle/>
          <a:p>
            <a:pPr lvl="0"/>
            <a:r>
              <a:rPr lang="en-US" b="1" dirty="0"/>
              <a:t>1. Cook the Potatoes:</a:t>
            </a:r>
            <a:br>
              <a:rPr lang="en-US" dirty="0"/>
            </a:br>
            <a:r>
              <a:rPr lang="en-US" dirty="0"/>
              <a:t>Peel the potatoes and boil them in salted water until fully cooked. Strain well.</a:t>
            </a:r>
            <a:br>
              <a:rPr lang="en-US" dirty="0"/>
            </a:br>
            <a:r>
              <a:rPr lang="en-US" b="1" dirty="0"/>
              <a:t>Important:</a:t>
            </a:r>
            <a:r>
              <a:rPr lang="en-US" dirty="0"/>
              <a:t> </a:t>
            </a:r>
            <a:r>
              <a:rPr lang="en-US" i="1" dirty="0"/>
              <a:t>Do not mash the potatoes.</a:t>
            </a:r>
            <a:endParaRPr lang="en-US" dirty="0"/>
          </a:p>
          <a:p>
            <a:pPr lvl="0"/>
            <a:r>
              <a:rPr lang="en-US" b="1" dirty="0"/>
              <a:t>2. Prepare the Mixture:</a:t>
            </a:r>
            <a:br>
              <a:rPr lang="en-US" dirty="0"/>
            </a:br>
            <a:r>
              <a:rPr lang="en-US" dirty="0"/>
              <a:t>While the potatoes are still hot, mix them with hot milk, some of the reserved potato cooking water, and butter until smooth and well combined.</a:t>
            </a:r>
          </a:p>
          <a:p>
            <a:r>
              <a:rPr lang="en-US" b="1" dirty="0"/>
              <a:t>3. Season and Fill the </a:t>
            </a:r>
            <a:r>
              <a:rPr lang="en-US" b="1" dirty="0" err="1"/>
              <a:t>iSi</a:t>
            </a:r>
            <a:r>
              <a:rPr lang="en-US" b="1" dirty="0"/>
              <a:t> Unit:</a:t>
            </a:r>
            <a:br>
              <a:rPr lang="en-US" dirty="0"/>
            </a:br>
            <a:r>
              <a:rPr lang="en-US" dirty="0"/>
              <a:t>Season the mixture with salt and nutmeg. Pour it into a </a:t>
            </a:r>
            <a:r>
              <a:rPr lang="en-US" b="1" dirty="0"/>
              <a:t>hot 0.5 L </a:t>
            </a:r>
            <a:r>
              <a:rPr lang="en-US" b="1" dirty="0" err="1"/>
              <a:t>iSi</a:t>
            </a:r>
            <a:r>
              <a:rPr lang="en-US" b="1" dirty="0"/>
              <a:t> Whip</a:t>
            </a:r>
            <a:r>
              <a:rPr lang="en-US" dirty="0"/>
              <a:t>.</a:t>
            </a:r>
          </a:p>
          <a:p>
            <a:r>
              <a:rPr lang="en-US" b="1" dirty="0"/>
              <a:t>4. Charge and Shake:</a:t>
            </a:r>
            <a:br>
              <a:rPr lang="en-US" dirty="0"/>
            </a:br>
            <a:r>
              <a:rPr lang="en-US" dirty="0"/>
              <a:t>Screw on </a:t>
            </a:r>
            <a:r>
              <a:rPr lang="en-US" b="1" dirty="0"/>
              <a:t>1 </a:t>
            </a:r>
            <a:r>
              <a:rPr lang="en-US" b="1" dirty="0" err="1"/>
              <a:t>iSi</a:t>
            </a:r>
            <a:r>
              <a:rPr lang="en-US" b="1" dirty="0"/>
              <a:t> Cream Charger</a:t>
            </a:r>
            <a:r>
              <a:rPr lang="en-US" dirty="0"/>
              <a:t>, then shake the bottle vigorously.</a:t>
            </a:r>
            <a:br>
              <a:rPr lang="en-US" dirty="0"/>
            </a:br>
            <a:r>
              <a:rPr lang="en-US" dirty="0"/>
              <a:t>Serve immediately or keep the </a:t>
            </a:r>
            <a:r>
              <a:rPr lang="en-US" dirty="0" err="1"/>
              <a:t>iSi</a:t>
            </a:r>
            <a:r>
              <a:rPr lang="en-US" dirty="0"/>
              <a:t> unit warm in a </a:t>
            </a:r>
            <a:r>
              <a:rPr lang="en-US" b="1" dirty="0"/>
              <a:t>bain-marie</a:t>
            </a:r>
            <a:r>
              <a:rPr lang="en-US" dirty="0"/>
              <a:t> (hot water bath) at a </a:t>
            </a:r>
            <a:r>
              <a:rPr lang="en-US" b="1" dirty="0"/>
              <a:t>maximum of 75 °C (167 °F)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A80-6968-DCB5-8E1C-5C8EED087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4552" y="6061039"/>
            <a:ext cx="457200" cy="385480"/>
          </a:xfrm>
        </p:spPr>
        <p:txBody>
          <a:bodyPr/>
          <a:lstStyle/>
          <a:p>
            <a:fld id="{745CA84A-544F-4B6B-BC9A-925394EE73B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188EAC-7343-492A-8BEC-F8FCCF4A6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37" y="6061039"/>
            <a:ext cx="1371719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2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  <p:bldP spid="12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99755"/>
            <a:ext cx="2552700" cy="1325563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354" y="1282402"/>
            <a:ext cx="3397871" cy="48932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Introduction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Vacuum Techniques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Sous-Vide Techniques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Siphon Techniques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Cold Smoking (The Smoking Gun)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Hand-on Experimentation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Presentation &amp; Reflection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8672DD3E-2D32-4972-8EF6-8778B7807D1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016A27EB-BF96-4963-93AA-A9B409137B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7EA62A7-1D9B-AD31-2EE4-FC1FA491B10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tretch>
            <a:fillRect/>
          </a:stretch>
        </p:blipFill>
        <p:spPr>
          <a:xfrm>
            <a:off x="4035552" y="0"/>
            <a:ext cx="8156448" cy="6858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379145-5F86-49E1-9AB0-F2DFCA09C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40" y="5932758"/>
            <a:ext cx="1371719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3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06B00-81F0-AB7C-411C-51E96EE95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3128" y="97278"/>
            <a:ext cx="7340018" cy="969334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Sous Vide Smoke Salmon</a:t>
            </a:r>
          </a:p>
        </p:txBody>
      </p:sp>
      <p:pic>
        <p:nvPicPr>
          <p:cNvPr id="65" name="Picture Placeholder 64">
            <a:extLst>
              <a:ext uri="{FF2B5EF4-FFF2-40B4-BE49-F238E27FC236}">
                <a16:creationId xmlns:a16="http://schemas.microsoft.com/office/drawing/2014/main" id="{0D32CEB2-770F-E962-99F3-CAF2B4D5BAE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330926" y="947057"/>
            <a:ext cx="3309257" cy="4963886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22D19B-A04F-A214-7C2A-043A8FF5F93E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4536228" y="1403933"/>
            <a:ext cx="3291840" cy="365760"/>
          </a:xfrm>
        </p:spPr>
        <p:txBody>
          <a:bodyPr/>
          <a:lstStyle/>
          <a:p>
            <a:r>
              <a:rPr lang="en-US" dirty="0"/>
              <a:t>ingredients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85923E-6974-86B6-0755-BF6923318FFF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453127" y="1726799"/>
            <a:ext cx="3291840" cy="2427594"/>
          </a:xfrm>
        </p:spPr>
        <p:txBody>
          <a:bodyPr numCol="1"/>
          <a:lstStyle/>
          <a:p>
            <a:r>
              <a:rPr lang="en-US" dirty="0"/>
              <a:t>4 cups Water</a:t>
            </a:r>
          </a:p>
          <a:p>
            <a:r>
              <a:rPr lang="en-US" dirty="0"/>
              <a:t>1/4 cup Kosher salt</a:t>
            </a:r>
          </a:p>
          <a:p>
            <a:r>
              <a:rPr lang="en-US" dirty="0"/>
              <a:t>5 Salmon fillet (5oz)</a:t>
            </a:r>
          </a:p>
          <a:p>
            <a:r>
              <a:rPr lang="en-US" dirty="0"/>
              <a:t>2 oz Olive oil 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305683C-6CEE-6375-0D41-7E8647D671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53127" y="4475013"/>
            <a:ext cx="2382677" cy="1373775"/>
          </a:xfrm>
        </p:spPr>
        <p:txBody>
          <a:bodyPr/>
          <a:lstStyle/>
          <a:p>
            <a:r>
              <a:rPr lang="en-US" dirty="0"/>
              <a:t>tip</a:t>
            </a:r>
          </a:p>
        </p:txBody>
      </p:sp>
      <p:sp>
        <p:nvSpPr>
          <p:cNvPr id="128" name="Text Placeholder 127">
            <a:extLst>
              <a:ext uri="{FF2B5EF4-FFF2-40B4-BE49-F238E27FC236}">
                <a16:creationId xmlns:a16="http://schemas.microsoft.com/office/drawing/2014/main" id="{DB79F15A-2267-4807-5866-B20FEE6210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36228" y="4831975"/>
            <a:ext cx="2214282" cy="91353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Use wood chips like applewood or alder for a delicate, balanced smoke that complements the salmon’s natural flavor.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631C59D-623C-2922-32F1-0CD378A72CBE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7828068" y="1237125"/>
            <a:ext cx="3291840" cy="365760"/>
          </a:xfrm>
        </p:spPr>
        <p:txBody>
          <a:bodyPr/>
          <a:lstStyle/>
          <a:p>
            <a:r>
              <a:rPr lang="en-US" dirty="0"/>
              <a:t>preparation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F99B43-599D-964C-EB28-3A696DFC19BB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7229856" y="1769692"/>
            <a:ext cx="4754880" cy="5088307"/>
          </a:xfrm>
        </p:spPr>
        <p:txBody>
          <a:bodyPr/>
          <a:lstStyle/>
          <a:p>
            <a:pPr lvl="0"/>
            <a:r>
              <a:rPr lang="en-US" dirty="0"/>
              <a:t>1. Prepare a wet brine &amp; Submerge the fish in the brine for 10 minutes.</a:t>
            </a:r>
          </a:p>
          <a:p>
            <a:pPr lvl="0"/>
            <a:r>
              <a:rPr lang="en-US" dirty="0"/>
              <a:t>2. Remove the fish from the brine and pat it dry with paper towels.</a:t>
            </a:r>
          </a:p>
          <a:p>
            <a:pPr lvl="0"/>
            <a:r>
              <a:rPr lang="en-US" dirty="0"/>
              <a:t>3. Place the fish in a container, use a Smoking Gun to fill it with smoke, cover with plastic wrap, and let it smoke for 10 minutes.</a:t>
            </a:r>
          </a:p>
          <a:p>
            <a:pPr lvl="0"/>
            <a:r>
              <a:rPr lang="en-US" dirty="0"/>
              <a:t>4. Transfer each fillet into a separate vacuum bag with 2 tablespoons of olive oil.</a:t>
            </a:r>
          </a:p>
          <a:p>
            <a:pPr lvl="0"/>
            <a:r>
              <a:rPr lang="en-US" dirty="0"/>
              <a:t>5. Place the vacuum-sealed bags in the water bath and cook for 20 minutes.</a:t>
            </a:r>
          </a:p>
          <a:p>
            <a:pPr lvl="0"/>
            <a:r>
              <a:rPr lang="en-US" dirty="0"/>
              <a:t>6. Remove the bags from the water and carefully take out the salmon fillets.</a:t>
            </a:r>
          </a:p>
          <a:p>
            <a:pPr lvl="0"/>
            <a:r>
              <a:rPr lang="en-US" dirty="0"/>
              <a:t>7. Gently pat the fillets dry with paper towels. The brine should provide sufficient seasoning, but feel free to add salt and pepper to taste.</a:t>
            </a:r>
          </a:p>
          <a:p>
            <a:pPr lvl="0"/>
            <a:r>
              <a:rPr lang="en-US" dirty="0"/>
              <a:t>8. In a hot non-stick sauté pan, heat 1 tablespoon of olive oil.</a:t>
            </a:r>
          </a:p>
          <a:p>
            <a:pPr lvl="0"/>
            <a:r>
              <a:rPr lang="en-US" dirty="0"/>
              <a:t>9. Add the salmon fillets skin-side down and sear for about 1 minute, or until the skin is crispy and golden brown.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A80-6968-DCB5-8E1C-5C8EED087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4552" y="6061039"/>
            <a:ext cx="457200" cy="385480"/>
          </a:xfrm>
        </p:spPr>
        <p:txBody>
          <a:bodyPr/>
          <a:lstStyle/>
          <a:p>
            <a:fld id="{745CA84A-544F-4B6B-BC9A-925394EE73B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188EAC-7343-492A-8BEC-F8FCCF4A6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37" y="6061039"/>
            <a:ext cx="1371719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  <p:bldP spid="12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06B00-81F0-AB7C-411C-51E96EE95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144" y="-47708"/>
            <a:ext cx="7340018" cy="969334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Tiramisu with Berries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22D19B-A04F-A214-7C2A-043A8FF5F93E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4536228" y="1403933"/>
            <a:ext cx="3291840" cy="365760"/>
          </a:xfrm>
        </p:spPr>
        <p:txBody>
          <a:bodyPr/>
          <a:lstStyle/>
          <a:p>
            <a:r>
              <a:rPr lang="en-US" dirty="0"/>
              <a:t>ingredients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85923E-6974-86B6-0755-BF6923318FFF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385637" y="1769692"/>
            <a:ext cx="2776729" cy="2427594"/>
          </a:xfrm>
        </p:spPr>
        <p:txBody>
          <a:bodyPr numCol="1"/>
          <a:lstStyle/>
          <a:p>
            <a:r>
              <a:rPr lang="en-US" dirty="0"/>
              <a:t>8.8 oz mascarpone cheese</a:t>
            </a:r>
          </a:p>
          <a:p>
            <a:r>
              <a:rPr lang="en-US" dirty="0"/>
              <a:t>6.8 </a:t>
            </a:r>
            <a:r>
              <a:rPr lang="en-US" dirty="0" err="1"/>
              <a:t>fl</a:t>
            </a:r>
            <a:r>
              <a:rPr lang="en-US" dirty="0"/>
              <a:t> oz heavy cream</a:t>
            </a:r>
          </a:p>
          <a:p>
            <a:r>
              <a:rPr lang="en-US" dirty="0"/>
              <a:t>2 egg yolks</a:t>
            </a:r>
          </a:p>
          <a:p>
            <a:r>
              <a:rPr lang="en-US" dirty="0"/>
              <a:t>2.1 oz granulated sugar</a:t>
            </a:r>
          </a:p>
          <a:p>
            <a:r>
              <a:rPr lang="en-US" dirty="0"/>
              <a:t>1 tsp vanilla extract</a:t>
            </a:r>
          </a:p>
          <a:p>
            <a:r>
              <a:rPr lang="en-US" dirty="0"/>
              <a:t>1 tbsp brewed espresso or strong coffee</a:t>
            </a:r>
          </a:p>
          <a:p>
            <a:r>
              <a:rPr lang="en-US" dirty="0"/>
              <a:t>1 tbsp coffee liqueur (e.g., </a:t>
            </a:r>
            <a:r>
              <a:rPr lang="en-US" dirty="0" err="1"/>
              <a:t>Kahlúa</a:t>
            </a:r>
            <a:r>
              <a:rPr lang="en-US" dirty="0"/>
              <a:t>, optional)</a:t>
            </a:r>
          </a:p>
          <a:p>
            <a:r>
              <a:rPr lang="en-US" dirty="0"/>
              <a:t>Pinch of salt</a:t>
            </a:r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305683C-6CEE-6375-0D41-7E8647D671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9144" y="5161900"/>
            <a:ext cx="2382677" cy="1373775"/>
          </a:xfrm>
        </p:spPr>
        <p:txBody>
          <a:bodyPr/>
          <a:lstStyle/>
          <a:p>
            <a:r>
              <a:rPr lang="en-US" dirty="0"/>
              <a:t>tip</a:t>
            </a:r>
          </a:p>
        </p:txBody>
      </p:sp>
      <p:sp>
        <p:nvSpPr>
          <p:cNvPr id="128" name="Text Placeholder 127">
            <a:extLst>
              <a:ext uri="{FF2B5EF4-FFF2-40B4-BE49-F238E27FC236}">
                <a16:creationId xmlns:a16="http://schemas.microsoft.com/office/drawing/2014/main" id="{DB79F15A-2267-4807-5866-B20FEE6210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36228" y="5532986"/>
            <a:ext cx="2214282" cy="913533"/>
          </a:xfrm>
        </p:spPr>
        <p:txBody>
          <a:bodyPr>
            <a:normAutofit/>
          </a:bodyPr>
          <a:lstStyle/>
          <a:p>
            <a:r>
              <a:rPr lang="en-US" dirty="0"/>
              <a:t>Serve immediately while chilled. Add a drizzle of chocolate or espresso sauce for extra richness.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631C59D-623C-2922-32F1-0CD378A72CBE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7162366" y="1192060"/>
            <a:ext cx="3291840" cy="365760"/>
          </a:xfrm>
        </p:spPr>
        <p:txBody>
          <a:bodyPr/>
          <a:lstStyle/>
          <a:p>
            <a:r>
              <a:rPr lang="en-US" dirty="0"/>
              <a:t>preparation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F99B43-599D-964C-EB28-3A696DFC19BB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7162366" y="1576473"/>
            <a:ext cx="4754880" cy="5088307"/>
          </a:xfrm>
        </p:spPr>
        <p:txBody>
          <a:bodyPr/>
          <a:lstStyle/>
          <a:p>
            <a:r>
              <a:rPr lang="en-US" b="1" dirty="0"/>
              <a:t>1. Prepare the Mousse: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Whisk egg yolks and sugar until pale and thick.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Add mascarpone, vanilla, espresso, liqueur (if using), and salt. Mix until smooth.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Gently fold in heavy cream.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Strain through a fine sieve for a smooth texture.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Pour into a </a:t>
            </a:r>
            <a:r>
              <a:rPr lang="en-US" b="1" dirty="0"/>
              <a:t>1-pint </a:t>
            </a:r>
            <a:r>
              <a:rPr lang="en-US" b="1" dirty="0" err="1"/>
              <a:t>iSi</a:t>
            </a:r>
            <a:r>
              <a:rPr lang="en-US" b="1" dirty="0"/>
              <a:t> siphon</a:t>
            </a:r>
            <a:r>
              <a:rPr lang="en-US" dirty="0"/>
              <a:t>, charge with </a:t>
            </a:r>
            <a:r>
              <a:rPr lang="en-US" b="1" dirty="0"/>
              <a:t>1 N₂O cartridge</a:t>
            </a:r>
            <a:r>
              <a:rPr lang="en-US" dirty="0"/>
              <a:t>, and shake well. Chill for at least </a:t>
            </a:r>
            <a:r>
              <a:rPr lang="en-US" b="1" dirty="0"/>
              <a:t>1 hours</a:t>
            </a:r>
            <a:r>
              <a:rPr lang="en-US" dirty="0"/>
              <a:t>.</a:t>
            </a:r>
          </a:p>
          <a:p>
            <a:r>
              <a:rPr lang="en-US" b="1" dirty="0"/>
              <a:t>2. Macerate the Berries: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Toss berries with sugar and lemon juice.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Let sit 15–30 minutes to release juices.</a:t>
            </a:r>
          </a:p>
          <a:p>
            <a:r>
              <a:rPr lang="en-US" b="1" dirty="0"/>
              <a:t>3. Assemble:</a:t>
            </a:r>
          </a:p>
          <a:p>
            <a:r>
              <a:rPr lang="en-US" dirty="0"/>
              <a:t>Place crushed ladyfingers or sponge cake in serving dish. Add a spoonful of macerated berries. Dispense tiramisu mousse from siphon in a rosette or swirl.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A80-6968-DCB5-8E1C-5C8EED087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4552" y="6061039"/>
            <a:ext cx="457200" cy="385480"/>
          </a:xfrm>
        </p:spPr>
        <p:txBody>
          <a:bodyPr/>
          <a:lstStyle/>
          <a:p>
            <a:fld id="{745CA84A-544F-4B6B-BC9A-925394EE73B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188EAC-7343-492A-8BEC-F8FCCF4A6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37" y="6061039"/>
            <a:ext cx="1371719" cy="725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FFC33C-2027-422E-92B3-BB712BCE1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7952"/>
            <a:ext cx="3971109" cy="547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4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  <p:bldP spid="12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06B00-81F0-AB7C-411C-51E96EE95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3128" y="97278"/>
            <a:ext cx="7340018" cy="969334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Pork Tender loin</a:t>
            </a:r>
          </a:p>
        </p:txBody>
      </p:sp>
      <p:pic>
        <p:nvPicPr>
          <p:cNvPr id="65" name="Picture Placeholder 64">
            <a:extLst>
              <a:ext uri="{FF2B5EF4-FFF2-40B4-BE49-F238E27FC236}">
                <a16:creationId xmlns:a16="http://schemas.microsoft.com/office/drawing/2014/main" id="{0D32CEB2-770F-E962-99F3-CAF2B4D5BAE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116582" y="1602885"/>
            <a:ext cx="4301631" cy="322909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22D19B-A04F-A214-7C2A-043A8FF5F93E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4536228" y="1403933"/>
            <a:ext cx="3291840" cy="365760"/>
          </a:xfrm>
        </p:spPr>
        <p:txBody>
          <a:bodyPr/>
          <a:lstStyle/>
          <a:p>
            <a:r>
              <a:rPr lang="en-US" dirty="0"/>
              <a:t>ingredients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85923E-6974-86B6-0755-BF6923318FFF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453127" y="1726799"/>
            <a:ext cx="3291840" cy="2427594"/>
          </a:xfrm>
        </p:spPr>
        <p:txBody>
          <a:bodyPr numCol="1"/>
          <a:lstStyle/>
          <a:p>
            <a:r>
              <a:rPr lang="en-US" dirty="0"/>
              <a:t>Pork tenderloin</a:t>
            </a:r>
          </a:p>
          <a:p>
            <a:r>
              <a:rPr lang="en-US" dirty="0"/>
              <a:t>z Olive oil 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305683C-6CEE-6375-0D41-7E8647D671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53127" y="4475013"/>
            <a:ext cx="2382677" cy="1373775"/>
          </a:xfrm>
        </p:spPr>
        <p:txBody>
          <a:bodyPr/>
          <a:lstStyle/>
          <a:p>
            <a:r>
              <a:rPr lang="en-US" dirty="0"/>
              <a:t>tip</a:t>
            </a:r>
          </a:p>
        </p:txBody>
      </p:sp>
      <p:sp>
        <p:nvSpPr>
          <p:cNvPr id="128" name="Text Placeholder 127">
            <a:extLst>
              <a:ext uri="{FF2B5EF4-FFF2-40B4-BE49-F238E27FC236}">
                <a16:creationId xmlns:a16="http://schemas.microsoft.com/office/drawing/2014/main" id="{DB79F15A-2267-4807-5866-B20FEE6210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36228" y="4831975"/>
            <a:ext cx="2214282" cy="913533"/>
          </a:xfrm>
        </p:spPr>
        <p:txBody>
          <a:bodyPr>
            <a:normAutofit/>
          </a:bodyPr>
          <a:lstStyle/>
          <a:p>
            <a:r>
              <a:rPr lang="en-US" dirty="0"/>
              <a:t>For maximum tenderness, slice the pork across the grain into medallions.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631C59D-623C-2922-32F1-0CD378A72CBE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7828068" y="1237125"/>
            <a:ext cx="3291840" cy="365760"/>
          </a:xfrm>
        </p:spPr>
        <p:txBody>
          <a:bodyPr/>
          <a:lstStyle/>
          <a:p>
            <a:r>
              <a:rPr lang="en-US" dirty="0"/>
              <a:t>Finishing the Pork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F99B43-599D-964C-EB28-3A696DFC19BB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7229856" y="1655758"/>
            <a:ext cx="4754880" cy="5088307"/>
          </a:xfrm>
        </p:spPr>
        <p:txBody>
          <a:bodyPr/>
          <a:lstStyle/>
          <a:p>
            <a:pPr lvl="0"/>
            <a:r>
              <a:rPr lang="en-US" b="1" dirty="0"/>
              <a:t>Optional Pan Sauce</a:t>
            </a:r>
          </a:p>
          <a:p>
            <a:pPr lvl="0"/>
            <a:r>
              <a:rPr lang="en-US" dirty="0"/>
              <a:t>1. In the same skillet, add 1 tablespoon of minced shallot and sauté over medium heat until fragrant, about 15 seconds.</a:t>
            </a:r>
          </a:p>
          <a:p>
            <a:pPr lvl="0"/>
            <a:r>
              <a:rPr lang="en-US" dirty="0"/>
              <a:t>2. Deglaze the pan with 1 cup of dry white wine or vermouth, and reduce the liquid by half.</a:t>
            </a:r>
          </a:p>
          <a:p>
            <a:pPr lvl="0"/>
            <a:r>
              <a:rPr lang="en-US" dirty="0"/>
              <a:t>3. Stir in a spoonful of whole grain mustard, the reserved sous vide bag juices, and 1 tablespoon of butter.</a:t>
            </a:r>
          </a:p>
          <a:p>
            <a:pPr lvl="0"/>
            <a:r>
              <a:rPr lang="en-US" dirty="0"/>
              <a:t>4. Swirl the pan gently until the sauce is emulsified. Season to taste with salt and pepper.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A80-6968-DCB5-8E1C-5C8EED087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4552" y="6061039"/>
            <a:ext cx="457200" cy="385480"/>
          </a:xfrm>
        </p:spPr>
        <p:txBody>
          <a:bodyPr/>
          <a:lstStyle/>
          <a:p>
            <a:fld id="{745CA84A-544F-4B6B-BC9A-925394EE73B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188EAC-7343-492A-8BEC-F8FCCF4A6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37" y="6061039"/>
            <a:ext cx="1371719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2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  <p:bldP spid="12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AE308-3076-43DB-B834-DA0B0AE19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532" y="771255"/>
            <a:ext cx="3924300" cy="1325563"/>
          </a:xfrm>
        </p:spPr>
        <p:txBody>
          <a:bodyPr anchor="b">
            <a:normAutofit/>
          </a:bodyPr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C2CE0-8806-4B2A-A10A-32984D317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6499" y="2395964"/>
            <a:ext cx="3137365" cy="2066071"/>
          </a:xfrm>
        </p:spPr>
        <p:txBody>
          <a:bodyPr/>
          <a:lstStyle/>
          <a:p>
            <a:r>
              <a:rPr lang="en-US" b="1" dirty="0"/>
              <a:t>Cesar O. Rivera-Cruzado M.Ed.</a:t>
            </a:r>
          </a:p>
          <a:p>
            <a:r>
              <a:rPr lang="en-US" b="1" dirty="0"/>
              <a:t>Cesar.riveracruzado@ucf.edu</a:t>
            </a:r>
          </a:p>
          <a:p>
            <a:r>
              <a:rPr lang="en-US" b="1" dirty="0"/>
              <a:t>     @</a:t>
            </a:r>
            <a:r>
              <a:rPr lang="en-US" b="1" dirty="0" err="1"/>
              <a:t>coriveraucf</a:t>
            </a:r>
            <a:endParaRPr lang="en-US" b="1" dirty="0"/>
          </a:p>
        </p:txBody>
      </p:sp>
      <p:sp>
        <p:nvSpPr>
          <p:cNvPr id="49" name="Footer Placeholder 48">
            <a:extLst>
              <a:ext uri="{FF2B5EF4-FFF2-40B4-BE49-F238E27FC236}">
                <a16:creationId xmlns:a16="http://schemas.microsoft.com/office/drawing/2014/main" id="{CA04266F-4240-429E-A18D-12B26B565CA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157232" y="6356350"/>
            <a:ext cx="2743200" cy="365125"/>
          </a:xfrm>
        </p:spPr>
        <p:txBody>
          <a:bodyPr/>
          <a:lstStyle/>
          <a:p>
            <a:r>
              <a:rPr lang="en-US" dirty="0"/>
              <a:t>Modernist techniques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25EA4ABC-3336-4483-8A9F-6A60796E1E6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5564221" y="829052"/>
            <a:ext cx="5527298" cy="5527298"/>
          </a:xfrm>
        </p:spPr>
      </p:pic>
      <p:sp>
        <p:nvSpPr>
          <p:cNvPr id="50" name="Slide Number Placeholder 49">
            <a:extLst>
              <a:ext uri="{FF2B5EF4-FFF2-40B4-BE49-F238E27FC236}">
                <a16:creationId xmlns:a16="http://schemas.microsoft.com/office/drawing/2014/main" id="{98B9A687-A26D-4845-9173-E163BFB84A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B160A6-A7A2-4546-BE2E-33D7FB3B3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99" y="4761181"/>
            <a:ext cx="2552700" cy="13500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859A65-925E-4BCC-9FE5-D2111DC0E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499" y="3308323"/>
            <a:ext cx="256435" cy="24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4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F9DDEF8-5D32-4A49-B52A-68EB851BF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074920"/>
            <a:ext cx="10515600" cy="603504"/>
          </a:xfrm>
        </p:spPr>
        <p:txBody>
          <a:bodyPr/>
          <a:lstStyle/>
          <a:p>
            <a:r>
              <a:rPr lang="en-US" dirty="0"/>
              <a:t>Vacuum Techniques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D641F9-AA43-40F5-B309-187496333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Modernist Techniques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16F3F-8675-4D22-9718-56ADFFECA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5A8EFA2-99C0-7D8D-3DC8-9AE7F24E16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31123"/>
          <a:stretch/>
        </p:blipFill>
        <p:spPr>
          <a:xfrm>
            <a:off x="-37424" y="0"/>
            <a:ext cx="12229424" cy="4759738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40BBC3-0095-4D31-9A92-6490970FD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40" y="5993606"/>
            <a:ext cx="1371719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>
            <a:extLst>
              <a:ext uri="{FF2B5EF4-FFF2-40B4-BE49-F238E27FC236}">
                <a16:creationId xmlns:a16="http://schemas.microsoft.com/office/drawing/2014/main" id="{51B344E7-B3BF-A70B-9C50-4511F7242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467" y="262646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sz="2800" dirty="0"/>
              <a:t>How a Vacuum Works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807CD3-B422-4F83-9719-CB326AC822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4467" y="1991873"/>
            <a:ext cx="4267234" cy="3875088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This technique exploits the ability of a vacuum chamber to reduce surrounding pressure, which causes air and moisture within the plant tissue to rapidly expand and rupture structures within the food.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When surrounding pressure is restored to a normal level, the labyrinth of air-filled spaces collapse. As a result, light tends to pass through the food rather than being scattered and diffused, which is why vacuum-compressed plant foods appear translucent.</a:t>
            </a:r>
            <a:endParaRPr lang="en-US" b="1" dirty="0"/>
          </a:p>
          <a:p>
            <a:endParaRPr lang="en-US" sz="1200" dirty="0"/>
          </a:p>
        </p:txBody>
      </p:sp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2A0EFA49-135C-4F01-A453-F4355A528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B264BA-F1BA-4019-AF93-6B52412827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64"/>
          <a:stretch/>
        </p:blipFill>
        <p:spPr>
          <a:xfrm>
            <a:off x="5317949" y="0"/>
            <a:ext cx="6874052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4E2489-2F41-48C1-B817-C000305A6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40" y="5995988"/>
            <a:ext cx="1371719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0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06660-C514-4268-8E2A-2FE4DB279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848" y="357200"/>
            <a:ext cx="4709160" cy="2512460"/>
          </a:xfrm>
        </p:spPr>
        <p:txBody>
          <a:bodyPr/>
          <a:lstStyle/>
          <a:p>
            <a:r>
              <a:rPr lang="en-US" dirty="0"/>
              <a:t>Instant results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076768A-075B-4CB8-925E-54F6B12FE9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4982" r="24982"/>
          <a:stretch>
            <a:fillRect/>
          </a:stretch>
        </p:blipFill>
        <p:spPr>
          <a:xfrm>
            <a:off x="0" y="-1"/>
            <a:ext cx="6176908" cy="694554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25F7E4-ECC3-477D-AD9A-4AA498399A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4848" y="3346315"/>
            <a:ext cx="4709160" cy="78482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Compression occurs as quickly as air rushes back into the chamber sealer. If you watch closely, you can watch a compressed fruit or vegetable turn translucent. Here, you can see the difference between uncompressed (left) and compressed (right) slices of watermelon.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5B190-08C6-4586-8719-046EFE16476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2B54C-71AF-42A9-B39D-C5D630650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6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F9DDEF8-5D32-4A49-B52A-68EB851BF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074920"/>
            <a:ext cx="10515600" cy="603504"/>
          </a:xfrm>
        </p:spPr>
        <p:txBody>
          <a:bodyPr/>
          <a:lstStyle/>
          <a:p>
            <a:r>
              <a:rPr lang="en-US" dirty="0"/>
              <a:t>Sous-vide techniques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D641F9-AA43-40F5-B309-187496333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Modernist Techniques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16F3F-8675-4D22-9718-56ADFFECA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5A8EFA2-99C0-7D8D-3DC8-9AE7F24E16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b="24382"/>
          <a:stretch/>
        </p:blipFill>
        <p:spPr>
          <a:xfrm>
            <a:off x="0" y="0"/>
            <a:ext cx="12192000" cy="4870174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40BBC3-0095-4D31-9A92-6490970FD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40" y="5993606"/>
            <a:ext cx="1371719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9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>
            <a:extLst>
              <a:ext uri="{FF2B5EF4-FFF2-40B4-BE49-F238E27FC236}">
                <a16:creationId xmlns:a16="http://schemas.microsoft.com/office/drawing/2014/main" id="{51B344E7-B3BF-A70B-9C50-4511F7242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81" y="420624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sz="2800" dirty="0"/>
              <a:t>How Sous-Vide Works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807CD3-B422-4F83-9719-CB326AC822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2064" y="2328164"/>
            <a:ext cx="5949696" cy="3536188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endParaRPr lang="en-US" sz="1200" b="1" dirty="0"/>
          </a:p>
          <a:p>
            <a:r>
              <a:rPr lang="en-US" b="1" dirty="0"/>
              <a:t>What Is Sous Vide?</a:t>
            </a:r>
          </a:p>
          <a:p>
            <a:br>
              <a:rPr lang="en-US" dirty="0"/>
            </a:br>
            <a:r>
              <a:rPr lang="en-US" dirty="0"/>
              <a:t>Sous vide is a cooking method in which food is vacuum-sealed in a bag and gently cooked in a precisely controlled water bath at a low temperature. The term "sous vide" means "</a:t>
            </a:r>
            <a:r>
              <a:rPr lang="en-US" b="1" dirty="0"/>
              <a:t>under vacuum</a:t>
            </a:r>
            <a:r>
              <a:rPr lang="en-US" dirty="0"/>
              <a:t>" in French. This technique ensures even cooking, improved moisture retention, and enhanced flavor and texture.</a:t>
            </a:r>
          </a:p>
          <a:p>
            <a:r>
              <a:rPr lang="en-US" b="1" dirty="0"/>
              <a:t>Key Feature: Precision Temperature Control</a:t>
            </a:r>
            <a:br>
              <a:rPr lang="en-US" dirty="0"/>
            </a:br>
            <a:endParaRPr lang="en-US" dirty="0"/>
          </a:p>
          <a:p>
            <a:r>
              <a:rPr lang="en-US" dirty="0"/>
              <a:t>Unlike traditional high-heat methods, sous vide relies on </a:t>
            </a:r>
            <a:r>
              <a:rPr lang="en-US" b="1" dirty="0"/>
              <a:t>exact</a:t>
            </a:r>
            <a:r>
              <a:rPr lang="en-US" dirty="0"/>
              <a:t> </a:t>
            </a:r>
            <a:r>
              <a:rPr lang="en-US" b="1" dirty="0"/>
              <a:t>temperature control </a:t>
            </a:r>
            <a:r>
              <a:rPr lang="en-US" dirty="0"/>
              <a:t>to achieve consistent results. Food is slowly brought to the target temperature and held there, eliminating the risk of overcooking. For instance, a steak cooked at 130°F (54°C) will be evenly medium-rare from edge to center.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200" b="1" dirty="0"/>
          </a:p>
          <a:p>
            <a:endParaRPr lang="en-US" sz="1200" dirty="0"/>
          </a:p>
        </p:txBody>
      </p:sp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2A0EFA49-135C-4F01-A453-F4355A528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B264BA-F1BA-4019-AF93-6B5241282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977" y="1"/>
            <a:ext cx="464515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4E2489-2F41-48C1-B817-C000305A6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40" y="5995988"/>
            <a:ext cx="1371719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0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36F6D-B9BF-4ADE-AED5-B2296750E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6525"/>
            <a:ext cx="3932237" cy="1600200"/>
          </a:xfrm>
        </p:spPr>
        <p:txBody>
          <a:bodyPr/>
          <a:lstStyle/>
          <a:p>
            <a:r>
              <a:rPr lang="en-US" dirty="0"/>
              <a:t>Advantages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46D3786-E019-40F1-A01E-3E70EE40765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259" b="968"/>
          <a:stretch/>
        </p:blipFill>
        <p:spPr>
          <a:xfrm>
            <a:off x="5483352" y="0"/>
            <a:ext cx="6172200" cy="6858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A11F03-E489-44E3-88A2-3FE8317AF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6448" y="1926336"/>
            <a:ext cx="4235577" cy="4279392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1. Precision Cooking</a:t>
            </a:r>
            <a:endParaRPr lang="en-US" dirty="0"/>
          </a:p>
          <a:p>
            <a:r>
              <a:rPr lang="en-US" dirty="0"/>
              <a:t>Maintains exact temperature for perfect doneness</a:t>
            </a:r>
          </a:p>
          <a:p>
            <a:r>
              <a:rPr lang="en-US" dirty="0"/>
              <a:t>Eliminates risk of overcooking</a:t>
            </a:r>
          </a:p>
          <a:p>
            <a:r>
              <a:rPr lang="en-US" b="1" dirty="0"/>
              <a:t>2. Enhanced Flavor &amp; Texture</a:t>
            </a:r>
            <a:endParaRPr lang="en-US" dirty="0"/>
          </a:p>
          <a:p>
            <a:r>
              <a:rPr lang="en-US" dirty="0"/>
              <a:t>Vacuum sealing locks in juices and aromas</a:t>
            </a:r>
          </a:p>
          <a:p>
            <a:r>
              <a:rPr lang="en-US" dirty="0"/>
              <a:t>Results in tender, evenly cooked food</a:t>
            </a:r>
          </a:p>
          <a:p>
            <a:r>
              <a:rPr lang="en-US" b="1" dirty="0"/>
              <a:t>3. Convenience &amp; Consistency</a:t>
            </a:r>
            <a:endParaRPr lang="en-US" dirty="0"/>
          </a:p>
          <a:p>
            <a:r>
              <a:rPr lang="en-US" dirty="0"/>
              <a:t>Set it and forget it — minimal supervision needed</a:t>
            </a:r>
          </a:p>
          <a:p>
            <a:r>
              <a:rPr lang="en-US" dirty="0"/>
              <a:t>Reproducible results every time</a:t>
            </a:r>
          </a:p>
          <a:p>
            <a:r>
              <a:rPr lang="en-US" b="1" dirty="0"/>
              <a:t>4. Nutrient Retention</a:t>
            </a:r>
            <a:endParaRPr lang="en-US" dirty="0"/>
          </a:p>
          <a:p>
            <a:r>
              <a:rPr lang="en-US" dirty="0"/>
              <a:t>Gentle cooking preserves vitamins and minerals</a:t>
            </a:r>
          </a:p>
          <a:p>
            <a:r>
              <a:rPr lang="en-US" dirty="0"/>
              <a:t>Less nutrient loss compared to high-heat methods</a:t>
            </a:r>
          </a:p>
          <a:p>
            <a:r>
              <a:rPr lang="en-US" b="1" dirty="0"/>
              <a:t>5. Versatility</a:t>
            </a:r>
            <a:endParaRPr lang="en-US" dirty="0"/>
          </a:p>
          <a:p>
            <a:r>
              <a:rPr lang="en-US" dirty="0"/>
              <a:t>Ideal for meats, fish, vegetables, eggs, and desserts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49F6C-8E57-4C5B-9AB8-B5B6EA551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758C2-D288-41DF-B181-4D677C3F5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7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F9DDEF8-5D32-4A49-B52A-68EB851BF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074920"/>
            <a:ext cx="10515600" cy="603504"/>
          </a:xfrm>
        </p:spPr>
        <p:txBody>
          <a:bodyPr/>
          <a:lstStyle/>
          <a:p>
            <a:r>
              <a:rPr lang="en-US" dirty="0"/>
              <a:t>Siphon Techniques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D641F9-AA43-40F5-B309-187496333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Modernist Techniques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16F3F-8675-4D22-9718-56ADFFECA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Placeholder 6" descr="A close up of food&#10;&#10;Description automatically generated">
            <a:extLst>
              <a:ext uri="{FF2B5EF4-FFF2-40B4-BE49-F238E27FC236}">
                <a16:creationId xmlns:a16="http://schemas.microsoft.com/office/drawing/2014/main" id="{C5A8EFA2-99C0-7D8D-3DC8-9AE7F24E16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609" r="16609"/>
          <a:stretch/>
        </p:blipFill>
        <p:spPr/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40BBC3-0095-4D31-9A92-6490970FD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40" y="5993606"/>
            <a:ext cx="1371719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9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81">
      <a:dk1>
        <a:sysClr val="windowText" lastClr="000000"/>
      </a:dk1>
      <a:lt1>
        <a:sysClr val="window" lastClr="FFFFFF"/>
      </a:lt1>
      <a:dk2>
        <a:srgbClr val="025373"/>
      </a:dk2>
      <a:lt2>
        <a:srgbClr val="E7E6E6"/>
      </a:lt2>
      <a:accent1>
        <a:srgbClr val="2A828C"/>
      </a:accent1>
      <a:accent2>
        <a:srgbClr val="41A6A6"/>
      </a:accent2>
      <a:accent3>
        <a:srgbClr val="D99B77"/>
      </a:accent3>
      <a:accent4>
        <a:srgbClr val="D9B6A3"/>
      </a:accent4>
      <a:accent5>
        <a:srgbClr val="F2A74B"/>
      </a:accent5>
      <a:accent6>
        <a:srgbClr val="4D748C"/>
      </a:accent6>
      <a:hlink>
        <a:srgbClr val="0563C1"/>
      </a:hlink>
      <a:folHlink>
        <a:srgbClr val="954F72"/>
      </a:folHlink>
    </a:clrScheme>
    <a:fontScheme name="Custom 115">
      <a:majorFont>
        <a:latin typeface="Century Gothic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ean Presentation_tm89715846_Win32_JB_SL_v3" id="{FF20A971-F564-4CBD-8D9A-6CD4D6C5EAE2}" vid="{A8C690A1-1652-4BD3-A3B8-8D03220F2B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a131837-b6ef-4713-8133-17bc1c9c6624" xsi:nil="true"/>
    <lcf76f155ced4ddcb4097134ff3c332f xmlns="0309086a-e022-42a0-b31a-9ac518a90cb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F4EF9168495B48B3313703184818F0" ma:contentTypeVersion="14" ma:contentTypeDescription="Create a new document." ma:contentTypeScope="" ma:versionID="913111593bc76bd4fff3ab7c22acb77a">
  <xsd:schema xmlns:xsd="http://www.w3.org/2001/XMLSchema" xmlns:xs="http://www.w3.org/2001/XMLSchema" xmlns:p="http://schemas.microsoft.com/office/2006/metadata/properties" xmlns:ns2="0309086a-e022-42a0-b31a-9ac518a90cb3" xmlns:ns3="aa131837-b6ef-4713-8133-17bc1c9c6624" targetNamespace="http://schemas.microsoft.com/office/2006/metadata/properties" ma:root="true" ma:fieldsID="923768a844b457f5c58e3bde46801c4e" ns2:_="" ns3:_="">
    <xsd:import namespace="0309086a-e022-42a0-b31a-9ac518a90cb3"/>
    <xsd:import namespace="aa131837-b6ef-4713-8133-17bc1c9c66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09086a-e022-42a0-b31a-9ac518a90c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5f9972f-ab15-4ad3-a488-adaa5b310a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131837-b6ef-4713-8133-17bc1c9c6624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e3652dd-56ce-49c6-96c8-ffafdb92ac47}" ma:internalName="TaxCatchAll" ma:showField="CatchAllData" ma:web="aa131837-b6ef-4713-8133-17bc1c9c66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8E45D4-EF91-4FDE-9009-9846553E36A5}">
  <ds:schemaRefs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dcmitype/"/>
    <ds:schemaRef ds:uri="230e9df3-be65-4c73-a93b-d1236ebd677e"/>
    <ds:schemaRef ds:uri="http://schemas.microsoft.com/office/2006/metadata/properties"/>
    <ds:schemaRef ds:uri="16c05727-aa75-4e4a-9b5f-8a80a1165891"/>
    <ds:schemaRef ds:uri="http://schemas.microsoft.com/office/2006/documentManagement/types"/>
    <ds:schemaRef ds:uri="71af3243-3dd4-4a8d-8c0d-dd76da1f02a5"/>
    <ds:schemaRef ds:uri="http://schemas.microsoft.com/sharepoint/v3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32265F3-D4CA-43F8-BDF0-0F9375B76150}"/>
</file>

<file path=customXml/itemProps3.xml><?xml version="1.0" encoding="utf-8"?>
<ds:datastoreItem xmlns:ds="http://schemas.openxmlformats.org/officeDocument/2006/customXml" ds:itemID="{449D2655-BB4A-43AF-8486-7195F30CFFA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950</TotalTime>
  <Words>1849</Words>
  <Application>Microsoft Office PowerPoint</Application>
  <PresentationFormat>Widescreen</PresentationFormat>
  <Paragraphs>218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Avenir Next LT Pro Light</vt:lpstr>
      <vt:lpstr>AvenirNext LT Pro Medium</vt:lpstr>
      <vt:lpstr>Calibri</vt:lpstr>
      <vt:lpstr>Century Gothic</vt:lpstr>
      <vt:lpstr>Franklin Gothic Medium</vt:lpstr>
      <vt:lpstr>Times New Roman</vt:lpstr>
      <vt:lpstr>Office Theme</vt:lpstr>
      <vt:lpstr>Modernist Techniques</vt:lpstr>
      <vt:lpstr>AGENDA</vt:lpstr>
      <vt:lpstr>Vacuum Techniques</vt:lpstr>
      <vt:lpstr>How a Vacuum Works</vt:lpstr>
      <vt:lpstr>Instant results</vt:lpstr>
      <vt:lpstr>Sous-vide techniques</vt:lpstr>
      <vt:lpstr>How Sous-Vide Works</vt:lpstr>
      <vt:lpstr>Advantages</vt:lpstr>
      <vt:lpstr>Siphon Techniques</vt:lpstr>
      <vt:lpstr>Whipping Siphons:  A Brief Introduction </vt:lpstr>
      <vt:lpstr>How a Whipping Siphon Works</vt:lpstr>
      <vt:lpstr>Creative Uses for Whipping Siphons </vt:lpstr>
      <vt:lpstr>Cold Smoking (The Smoking Gun)</vt:lpstr>
      <vt:lpstr>Cold Smoking:  A Brief Introduction </vt:lpstr>
      <vt:lpstr>How Cold Smoking Works</vt:lpstr>
      <vt:lpstr>Benefits of Cold smoking:</vt:lpstr>
      <vt:lpstr>Recipes</vt:lpstr>
      <vt:lpstr>Compressed Watermelon &amp; Cucumber Salad</vt:lpstr>
      <vt:lpstr> Warm Potato Espuma </vt:lpstr>
      <vt:lpstr> Sous Vide Smoke Salmon</vt:lpstr>
      <vt:lpstr> Tiramisu with Berries</vt:lpstr>
      <vt:lpstr> Pork Tender loin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Amy Parker</dc:creator>
  <cp:lastModifiedBy>Amy Parker</cp:lastModifiedBy>
  <cp:revision>318</cp:revision>
  <dcterms:created xsi:type="dcterms:W3CDTF">2024-06-11T16:51:07Z</dcterms:created>
  <dcterms:modified xsi:type="dcterms:W3CDTF">2025-06-30T13:05:42Z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0x01010003F4EF9168495B48B3313703184818F0</vt:lpwstr>
  </property>
</Properties>
</file>