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handoutMasterIdLst>
    <p:handoutMasterId r:id="rId16"/>
  </p:handoutMasterIdLst>
  <p:sldIdLst>
    <p:sldId id="309" r:id="rId5"/>
    <p:sldId id="279" r:id="rId6"/>
    <p:sldId id="287" r:id="rId7"/>
    <p:sldId id="390" r:id="rId8"/>
    <p:sldId id="488" r:id="rId9"/>
    <p:sldId id="492" r:id="rId10"/>
    <p:sldId id="493" r:id="rId11"/>
    <p:sldId id="494" r:id="rId12"/>
    <p:sldId id="495" r:id="rId13"/>
    <p:sldId id="29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224" userDrawn="1">
          <p15:clr>
            <a:srgbClr val="A4A3A4"/>
          </p15:clr>
        </p15:guide>
        <p15:guide id="2" pos="3840" userDrawn="1">
          <p15:clr>
            <a:srgbClr val="A4A3A4"/>
          </p15:clr>
        </p15:guide>
        <p15:guide id="3" orient="horz" pos="1536" userDrawn="1">
          <p15:clr>
            <a:srgbClr val="A4A3A4"/>
          </p15:clr>
        </p15:guide>
        <p15:guide id="4" pos="64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C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76" autoAdjust="0"/>
    <p:restoredTop sz="86803" autoAdjust="0"/>
  </p:normalViewPr>
  <p:slideViewPr>
    <p:cSldViewPr snapToGrid="0">
      <p:cViewPr varScale="1">
        <p:scale>
          <a:sx n="92" d="100"/>
          <a:sy n="92" d="100"/>
        </p:scale>
        <p:origin x="522" y="90"/>
      </p:cViewPr>
      <p:guideLst>
        <p:guide pos="1224"/>
        <p:guide pos="3840"/>
        <p:guide orient="horz" pos="1536"/>
        <p:guide pos="6456"/>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48" d="100"/>
          <a:sy n="48" d="100"/>
        </p:scale>
        <p:origin x="269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E06DA1-7254-4F83-B1E4-BF5F76CF72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F78C967-1BD9-490C-B0D9-862040818F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A1B13C-E24E-4D8B-B1C2-CE80D9872803}" type="datetimeFigureOut">
              <a:rPr lang="en-US" smtClean="0"/>
              <a:t>6/30/2025</a:t>
            </a:fld>
            <a:endParaRPr lang="en-US" dirty="0"/>
          </a:p>
        </p:txBody>
      </p:sp>
      <p:sp>
        <p:nvSpPr>
          <p:cNvPr id="4" name="Footer Placeholder 3">
            <a:extLst>
              <a:ext uri="{FF2B5EF4-FFF2-40B4-BE49-F238E27FC236}">
                <a16:creationId xmlns:a16="http://schemas.microsoft.com/office/drawing/2014/main" id="{6CEFE8E8-087F-468F-A82E-B9C86AEB6F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B55752-D1FE-4251-80C6-AF69BCEDDC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441243-E346-4AF8-A8BE-A00B651C5070}" type="slidenum">
              <a:rPr lang="en-US" smtClean="0"/>
              <a:t>‹#›</a:t>
            </a:fld>
            <a:endParaRPr lang="en-US" dirty="0"/>
          </a:p>
        </p:txBody>
      </p:sp>
    </p:spTree>
    <p:extLst>
      <p:ext uri="{BB962C8B-B14F-4D97-AF65-F5344CB8AC3E}">
        <p14:creationId xmlns:p14="http://schemas.microsoft.com/office/powerpoint/2010/main" val="2759927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32031-6297-4D45-B38B-29B38A09B924}" type="datetimeFigureOut">
              <a:rPr lang="en-US" smtClean="0"/>
              <a:t>6/30/2025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9A8F8-ADC6-401C-83FE-1703170D9E28}" type="slidenum">
              <a:rPr lang="en-US" smtClean="0"/>
              <a:t>‹#›</a:t>
            </a:fld>
            <a:endParaRPr lang="en-US" dirty="0"/>
          </a:p>
        </p:txBody>
      </p:sp>
    </p:spTree>
    <p:extLst>
      <p:ext uri="{BB962C8B-B14F-4D97-AF65-F5344CB8AC3E}">
        <p14:creationId xmlns:p14="http://schemas.microsoft.com/office/powerpoint/2010/main" val="325817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1</a:t>
            </a:fld>
            <a:endParaRPr lang="en-US" dirty="0"/>
          </a:p>
        </p:txBody>
      </p:sp>
    </p:spTree>
    <p:extLst>
      <p:ext uri="{BB962C8B-B14F-4D97-AF65-F5344CB8AC3E}">
        <p14:creationId xmlns:p14="http://schemas.microsoft.com/office/powerpoint/2010/main" val="354230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2</a:t>
            </a:fld>
            <a:endParaRPr lang="en-US" dirty="0"/>
          </a:p>
        </p:txBody>
      </p:sp>
    </p:spTree>
    <p:extLst>
      <p:ext uri="{BB962C8B-B14F-4D97-AF65-F5344CB8AC3E}">
        <p14:creationId xmlns:p14="http://schemas.microsoft.com/office/powerpoint/2010/main" val="103095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A8F8-ADC6-401C-83FE-1703170D9E28}" type="slidenum">
              <a:rPr lang="en-US" smtClean="0"/>
              <a:t>3</a:t>
            </a:fld>
            <a:endParaRPr lang="en-US" dirty="0"/>
          </a:p>
        </p:txBody>
      </p:sp>
    </p:spTree>
    <p:extLst>
      <p:ext uri="{BB962C8B-B14F-4D97-AF65-F5344CB8AC3E}">
        <p14:creationId xmlns:p14="http://schemas.microsoft.com/office/powerpoint/2010/main" val="16561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B8ACA-7904-40BD-B38E-FD81EA5319F6}" type="slidenum">
              <a:rPr lang="en-US" smtClean="0"/>
              <a:t>4</a:t>
            </a:fld>
            <a:endParaRPr lang="en-US" dirty="0"/>
          </a:p>
        </p:txBody>
      </p:sp>
    </p:spTree>
    <p:extLst>
      <p:ext uri="{BB962C8B-B14F-4D97-AF65-F5344CB8AC3E}">
        <p14:creationId xmlns:p14="http://schemas.microsoft.com/office/powerpoint/2010/main" val="177413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381000" y="4814306"/>
            <a:ext cx="11430000" cy="914400"/>
          </a:xfrm>
        </p:spPr>
        <p:txBody>
          <a:bodyPr anchor="b" anchorCtr="0">
            <a:normAutofit/>
          </a:bodyPr>
          <a:lstStyle>
            <a:lvl1pPr algn="ctr">
              <a:defRPr sz="4400" baseline="0"/>
            </a:lvl1pPr>
          </a:lstStyle>
          <a:p>
            <a:r>
              <a:rPr lang="en-US" dirty="0"/>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5727142"/>
            <a:ext cx="9144000" cy="457200"/>
          </a:xfrm>
        </p:spPr>
        <p:txBody>
          <a:bodyPr>
            <a:normAutofit/>
          </a:bodyPr>
          <a:lstStyle>
            <a:lvl1pPr marL="0" indent="0" algn="ctr">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a:extLst>
              <a:ext uri="{FF2B5EF4-FFF2-40B4-BE49-F238E27FC236}">
                <a16:creationId xmlns:a16="http://schemas.microsoft.com/office/drawing/2014/main" id="{A5C2095F-7B39-4759-AE92-AE50B6BA5326}"/>
              </a:ext>
            </a:extLst>
          </p:cNvPr>
          <p:cNvSpPr>
            <a:spLocks noGrp="1"/>
          </p:cNvSpPr>
          <p:nvPr>
            <p:ph type="pic" sz="quarter" idx="10"/>
          </p:nvPr>
        </p:nvSpPr>
        <p:spPr>
          <a:xfrm>
            <a:off x="0" y="0"/>
            <a:ext cx="2971800" cy="4498848"/>
          </a:xfrm>
          <a:solidFill>
            <a:schemeClr val="accent5"/>
          </a:solidFill>
        </p:spPr>
        <p:txBody>
          <a:bodyPr>
            <a:normAutofit/>
          </a:bodyPr>
          <a:lstStyle>
            <a:lvl1pPr>
              <a:defRPr sz="2000"/>
            </a:lvl1pPr>
          </a:lstStyle>
          <a:p>
            <a:endParaRPr lang="en-US" dirty="0"/>
          </a:p>
        </p:txBody>
      </p:sp>
      <p:sp>
        <p:nvSpPr>
          <p:cNvPr id="8" name="Picture Placeholder 4">
            <a:extLst>
              <a:ext uri="{FF2B5EF4-FFF2-40B4-BE49-F238E27FC236}">
                <a16:creationId xmlns:a16="http://schemas.microsoft.com/office/drawing/2014/main" id="{0B0A5D79-F0F4-45CE-B062-C2E357A0618C}"/>
              </a:ext>
            </a:extLst>
          </p:cNvPr>
          <p:cNvSpPr>
            <a:spLocks noGrp="1"/>
          </p:cNvSpPr>
          <p:nvPr>
            <p:ph type="pic" sz="quarter" idx="13"/>
          </p:nvPr>
        </p:nvSpPr>
        <p:spPr>
          <a:xfrm>
            <a:off x="3088640" y="0"/>
            <a:ext cx="2971800" cy="4498848"/>
          </a:xfrm>
          <a:solidFill>
            <a:schemeClr val="accent5"/>
          </a:solidFill>
        </p:spPr>
        <p:txBody>
          <a:bodyPr>
            <a:normAutofit/>
          </a:bodyPr>
          <a:lstStyle>
            <a:lvl1pPr>
              <a:defRPr sz="2000"/>
            </a:lvl1pPr>
          </a:lstStyle>
          <a:p>
            <a:endParaRPr lang="en-US" dirty="0"/>
          </a:p>
        </p:txBody>
      </p:sp>
      <p:sp>
        <p:nvSpPr>
          <p:cNvPr id="7" name="Picture Placeholder 4">
            <a:extLst>
              <a:ext uri="{FF2B5EF4-FFF2-40B4-BE49-F238E27FC236}">
                <a16:creationId xmlns:a16="http://schemas.microsoft.com/office/drawing/2014/main" id="{805D607A-0932-4D45-85E9-8409F3427E06}"/>
              </a:ext>
            </a:extLst>
          </p:cNvPr>
          <p:cNvSpPr>
            <a:spLocks noGrp="1"/>
          </p:cNvSpPr>
          <p:nvPr>
            <p:ph type="pic" sz="quarter" idx="12"/>
          </p:nvPr>
        </p:nvSpPr>
        <p:spPr>
          <a:xfrm>
            <a:off x="6177280" y="0"/>
            <a:ext cx="2971800" cy="4498848"/>
          </a:xfrm>
          <a:solidFill>
            <a:schemeClr val="accent5"/>
          </a:solidFill>
        </p:spPr>
        <p:txBody>
          <a:bodyPr>
            <a:normAutofit/>
          </a:bodyPr>
          <a:lstStyle>
            <a:lvl1pPr>
              <a:defRPr sz="2000"/>
            </a:lvl1pPr>
          </a:lstStyle>
          <a:p>
            <a:endParaRPr lang="en-US" dirty="0"/>
          </a:p>
        </p:txBody>
      </p:sp>
      <p:sp>
        <p:nvSpPr>
          <p:cNvPr id="6" name="Picture Placeholder 4">
            <a:extLst>
              <a:ext uri="{FF2B5EF4-FFF2-40B4-BE49-F238E27FC236}">
                <a16:creationId xmlns:a16="http://schemas.microsoft.com/office/drawing/2014/main" id="{68161B2D-4407-42D9-AB65-087A0993DC9B}"/>
              </a:ext>
            </a:extLst>
          </p:cNvPr>
          <p:cNvSpPr>
            <a:spLocks noGrp="1"/>
          </p:cNvSpPr>
          <p:nvPr>
            <p:ph type="pic" sz="quarter" idx="11"/>
          </p:nvPr>
        </p:nvSpPr>
        <p:spPr>
          <a:xfrm>
            <a:off x="9265920" y="0"/>
            <a:ext cx="2971800" cy="4498848"/>
          </a:xfrm>
          <a:solidFill>
            <a:schemeClr val="accent5"/>
          </a:solidFill>
        </p:spPr>
        <p:txBody>
          <a:bodyPr>
            <a:normAutofit/>
          </a:bodyPr>
          <a:lstStyle>
            <a:lvl1pPr>
              <a:defRPr sz="2000"/>
            </a:lvl1pPr>
          </a:lstStyle>
          <a:p>
            <a:endParaRPr lang="en-US" dirty="0"/>
          </a:p>
        </p:txBody>
      </p:sp>
      <p:grpSp>
        <p:nvGrpSpPr>
          <p:cNvPr id="9" name="Bottom Right">
            <a:extLst>
              <a:ext uri="{FF2B5EF4-FFF2-40B4-BE49-F238E27FC236}">
                <a16:creationId xmlns:a16="http://schemas.microsoft.com/office/drawing/2014/main" id="{0ADFF9C3-7C25-4ED5-81ED-9431FC8E32D4}"/>
              </a:ext>
              <a:ext uri="{C183D7F6-B498-43B3-948B-1728B52AA6E4}">
                <adec:decorative xmlns:adec="http://schemas.microsoft.com/office/drawing/2017/decorative" val="1"/>
              </a:ext>
            </a:extLst>
          </p:cNvPr>
          <p:cNvGrpSpPr/>
          <p:nvPr userDrawn="1"/>
        </p:nvGrpSpPr>
        <p:grpSpPr>
          <a:xfrm flipH="1">
            <a:off x="-1" y="4222592"/>
            <a:ext cx="4572000" cy="2635408"/>
            <a:chOff x="7980400" y="3276601"/>
            <a:chExt cx="4211600" cy="3581399"/>
          </a:xfrm>
        </p:grpSpPr>
        <p:grpSp>
          <p:nvGrpSpPr>
            <p:cNvPr id="10" name="Graphic 157">
              <a:extLst>
                <a:ext uri="{FF2B5EF4-FFF2-40B4-BE49-F238E27FC236}">
                  <a16:creationId xmlns:a16="http://schemas.microsoft.com/office/drawing/2014/main" id="{3855FED8-087A-4ECA-B19E-7F86739CBA0B}"/>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2" name="Freeform: Shape 24">
                <a:extLst>
                  <a:ext uri="{FF2B5EF4-FFF2-40B4-BE49-F238E27FC236}">
                    <a16:creationId xmlns:a16="http://schemas.microsoft.com/office/drawing/2014/main" id="{A926BA7E-AF91-486C-A25D-9D87EB199516}"/>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3" name="Freeform: Shape 25">
                <a:extLst>
                  <a:ext uri="{FF2B5EF4-FFF2-40B4-BE49-F238E27FC236}">
                    <a16:creationId xmlns:a16="http://schemas.microsoft.com/office/drawing/2014/main" id="{86FE3C9D-35BA-4B6F-BA75-1B08C63477BB}"/>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4" name="Freeform: Shape 26">
                <a:extLst>
                  <a:ext uri="{FF2B5EF4-FFF2-40B4-BE49-F238E27FC236}">
                    <a16:creationId xmlns:a16="http://schemas.microsoft.com/office/drawing/2014/main" id="{23288AEC-C6CA-4B67-910D-25E4BD973434}"/>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5" name="Freeform: Shape 30">
                <a:extLst>
                  <a:ext uri="{FF2B5EF4-FFF2-40B4-BE49-F238E27FC236}">
                    <a16:creationId xmlns:a16="http://schemas.microsoft.com/office/drawing/2014/main" id="{6F549CCC-D405-4BA1-A232-C56449416BE9}"/>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6" name="Freeform: Shape 31">
                <a:extLst>
                  <a:ext uri="{FF2B5EF4-FFF2-40B4-BE49-F238E27FC236}">
                    <a16:creationId xmlns:a16="http://schemas.microsoft.com/office/drawing/2014/main" id="{0173928B-6BE7-48C8-BC2D-FA9D803DE7F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7" name="Freeform: Shape 32">
                <a:extLst>
                  <a:ext uri="{FF2B5EF4-FFF2-40B4-BE49-F238E27FC236}">
                    <a16:creationId xmlns:a16="http://schemas.microsoft.com/office/drawing/2014/main" id="{15D84E21-7BFE-4F1A-AFFC-A624A12B4339}"/>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8" name="Freeform: Shape 36">
                <a:extLst>
                  <a:ext uri="{FF2B5EF4-FFF2-40B4-BE49-F238E27FC236}">
                    <a16:creationId xmlns:a16="http://schemas.microsoft.com/office/drawing/2014/main" id="{2DEA3AAE-0C03-42C2-A70B-763D840692BB}"/>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11" name="Freeform: Shape 23">
              <a:extLst>
                <a:ext uri="{FF2B5EF4-FFF2-40B4-BE49-F238E27FC236}">
                  <a16:creationId xmlns:a16="http://schemas.microsoft.com/office/drawing/2014/main" id="{B7386810-4CAD-4571-8758-D163D51A48FB}"/>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n for Product Laun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a:normAutofit/>
          </a:bodyPr>
          <a:lstStyle>
            <a:lvl1pPr>
              <a:defRPr sz="3000"/>
            </a:lvl1pPr>
          </a:lstStyle>
          <a:p>
            <a:r>
              <a:rPr lang="en-US" dirty="0"/>
              <a:t>Click to edit Master title style</a:t>
            </a:r>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
        <p:nvSpPr>
          <p:cNvPr id="17" name="Rectangle 16">
            <a:extLst>
              <a:ext uri="{FF2B5EF4-FFF2-40B4-BE49-F238E27FC236}">
                <a16:creationId xmlns:a16="http://schemas.microsoft.com/office/drawing/2014/main" id="{DCE235D5-C9A4-4BE8-BA73-CB43044C0191}"/>
              </a:ext>
              <a:ext uri="{C183D7F6-B498-43B3-948B-1728B52AA6E4}">
                <adec:decorative xmlns:adec="http://schemas.microsoft.com/office/drawing/2017/decorative" val="1"/>
              </a:ext>
            </a:extLst>
          </p:cNvPr>
          <p:cNvSpPr/>
          <p:nvPr userDrawn="1"/>
        </p:nvSpPr>
        <p:spPr>
          <a:xfrm>
            <a:off x="838200" y="2124766"/>
            <a:ext cx="1828800" cy="2743200"/>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FE335D8-9532-4971-B398-4A92330E0E3F}"/>
              </a:ext>
              <a:ext uri="{C183D7F6-B498-43B3-948B-1728B52AA6E4}">
                <adec:decorative xmlns:adec="http://schemas.microsoft.com/office/drawing/2017/decorative" val="1"/>
              </a:ext>
            </a:extLst>
          </p:cNvPr>
          <p:cNvSpPr/>
          <p:nvPr userDrawn="1"/>
        </p:nvSpPr>
        <p:spPr>
          <a:xfrm>
            <a:off x="3008521" y="2120360"/>
            <a:ext cx="1828800" cy="2743200"/>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0D1A1F96-B917-4C7C-AC49-6F5A63D2D228}"/>
              </a:ext>
              <a:ext uri="{C183D7F6-B498-43B3-948B-1728B52AA6E4}">
                <adec:decorative xmlns:adec="http://schemas.microsoft.com/office/drawing/2017/decorative" val="1"/>
              </a:ext>
            </a:extLst>
          </p:cNvPr>
          <p:cNvSpPr/>
          <p:nvPr userDrawn="1"/>
        </p:nvSpPr>
        <p:spPr>
          <a:xfrm>
            <a:off x="5178842" y="2115954"/>
            <a:ext cx="1828800" cy="2743200"/>
          </a:xfrm>
          <a:prstGeom prst="rect">
            <a:avLst/>
          </a:prstGeom>
          <a:noFill/>
          <a:ln w="190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092F025-DDF7-4E7F-8D91-219F785DC6E3}"/>
              </a:ext>
              <a:ext uri="{C183D7F6-B498-43B3-948B-1728B52AA6E4}">
                <adec:decorative xmlns:adec="http://schemas.microsoft.com/office/drawing/2017/decorative" val="1"/>
              </a:ext>
            </a:extLst>
          </p:cNvPr>
          <p:cNvSpPr/>
          <p:nvPr userDrawn="1"/>
        </p:nvSpPr>
        <p:spPr>
          <a:xfrm>
            <a:off x="7349163" y="2111548"/>
            <a:ext cx="1828800" cy="2743200"/>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E61C09E-D15F-45A5-B238-7BCA8F433045}"/>
              </a:ext>
              <a:ext uri="{C183D7F6-B498-43B3-948B-1728B52AA6E4}">
                <adec:decorative xmlns:adec="http://schemas.microsoft.com/office/drawing/2017/decorative" val="1"/>
              </a:ext>
            </a:extLst>
          </p:cNvPr>
          <p:cNvSpPr/>
          <p:nvPr userDrawn="1"/>
        </p:nvSpPr>
        <p:spPr>
          <a:xfrm>
            <a:off x="9519484" y="2129173"/>
            <a:ext cx="1828800" cy="274320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nline Image Placeholder 28">
            <a:extLst>
              <a:ext uri="{FF2B5EF4-FFF2-40B4-BE49-F238E27FC236}">
                <a16:creationId xmlns:a16="http://schemas.microsoft.com/office/drawing/2014/main" id="{4C52CFE3-834C-47CD-B83D-EE3E9BDF7EB0}"/>
              </a:ext>
            </a:extLst>
          </p:cNvPr>
          <p:cNvSpPr>
            <a:spLocks noGrp="1"/>
          </p:cNvSpPr>
          <p:nvPr>
            <p:ph type="clipArt" sz="quarter" idx="14" hasCustomPrompt="1"/>
          </p:nvPr>
        </p:nvSpPr>
        <p:spPr>
          <a:xfrm>
            <a:off x="1408176" y="2423160"/>
            <a:ext cx="685800" cy="685800"/>
          </a:xfrm>
        </p:spPr>
        <p:txBody>
          <a:bodyPr>
            <a:normAutofit/>
          </a:bodyPr>
          <a:lstStyle>
            <a:lvl1pPr>
              <a:defRPr sz="1000"/>
            </a:lvl1pPr>
          </a:lstStyle>
          <a:p>
            <a:r>
              <a:rPr lang="en-US" dirty="0"/>
              <a:t>Icon</a:t>
            </a:r>
          </a:p>
        </p:txBody>
      </p:sp>
      <p:sp>
        <p:nvSpPr>
          <p:cNvPr id="35" name="Text Placeholder 34">
            <a:extLst>
              <a:ext uri="{FF2B5EF4-FFF2-40B4-BE49-F238E27FC236}">
                <a16:creationId xmlns:a16="http://schemas.microsoft.com/office/drawing/2014/main" id="{1982BCC9-60AF-46F4-9F98-66B6A4EECD88}"/>
              </a:ext>
            </a:extLst>
          </p:cNvPr>
          <p:cNvSpPr>
            <a:spLocks noGrp="1"/>
          </p:cNvSpPr>
          <p:nvPr>
            <p:ph type="body" sz="quarter" idx="18" hasCustomPrompt="1"/>
          </p:nvPr>
        </p:nvSpPr>
        <p:spPr>
          <a:xfrm>
            <a:off x="932688" y="3364992"/>
            <a:ext cx="1645920" cy="310896"/>
          </a:xfrm>
        </p:spPr>
        <p:txBody>
          <a:bodyPr>
            <a:noAutofit/>
          </a:bodyPr>
          <a:lstStyle>
            <a:lvl1pPr marL="0" indent="0" algn="ctr">
              <a:buNone/>
              <a:defRPr sz="1400" b="1">
                <a:solidFill>
                  <a:schemeClr val="tx2"/>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37" name="Text Placeholder 36">
            <a:extLst>
              <a:ext uri="{FF2B5EF4-FFF2-40B4-BE49-F238E27FC236}">
                <a16:creationId xmlns:a16="http://schemas.microsoft.com/office/drawing/2014/main" id="{9F8538CE-C709-4E03-BEA0-595C4832887D}"/>
              </a:ext>
            </a:extLst>
          </p:cNvPr>
          <p:cNvSpPr>
            <a:spLocks noGrp="1"/>
          </p:cNvSpPr>
          <p:nvPr>
            <p:ph type="body" sz="quarter" idx="19" hasCustomPrompt="1"/>
          </p:nvPr>
        </p:nvSpPr>
        <p:spPr>
          <a:xfrm>
            <a:off x="933450" y="3721516"/>
            <a:ext cx="1645920" cy="832104"/>
          </a:xfrm>
        </p:spPr>
        <p:txBody>
          <a:bodyPr>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9" name="Online Image Placeholder 28">
            <a:extLst>
              <a:ext uri="{FF2B5EF4-FFF2-40B4-BE49-F238E27FC236}">
                <a16:creationId xmlns:a16="http://schemas.microsoft.com/office/drawing/2014/main" id="{DBF1F06A-E008-4A1F-B15D-8B17A96843C4}"/>
              </a:ext>
            </a:extLst>
          </p:cNvPr>
          <p:cNvSpPr>
            <a:spLocks noGrp="1"/>
          </p:cNvSpPr>
          <p:nvPr>
            <p:ph type="clipArt" sz="quarter" idx="13" hasCustomPrompt="1"/>
          </p:nvPr>
        </p:nvSpPr>
        <p:spPr>
          <a:xfrm>
            <a:off x="3584448" y="2423160"/>
            <a:ext cx="685800" cy="685800"/>
          </a:xfrm>
        </p:spPr>
        <p:txBody>
          <a:bodyPr>
            <a:normAutofit/>
          </a:bodyPr>
          <a:lstStyle>
            <a:lvl1pPr>
              <a:defRPr sz="1000"/>
            </a:lvl1pPr>
          </a:lstStyle>
          <a:p>
            <a:r>
              <a:rPr lang="en-US" dirty="0"/>
              <a:t>Icon</a:t>
            </a:r>
          </a:p>
        </p:txBody>
      </p:sp>
      <p:sp>
        <p:nvSpPr>
          <p:cNvPr id="38" name="Text Placeholder 34">
            <a:extLst>
              <a:ext uri="{FF2B5EF4-FFF2-40B4-BE49-F238E27FC236}">
                <a16:creationId xmlns:a16="http://schemas.microsoft.com/office/drawing/2014/main" id="{22E02583-A68C-461F-A7EA-CCB799FF8CE4}"/>
              </a:ext>
            </a:extLst>
          </p:cNvPr>
          <p:cNvSpPr>
            <a:spLocks noGrp="1"/>
          </p:cNvSpPr>
          <p:nvPr>
            <p:ph type="body" sz="quarter" idx="20" hasCustomPrompt="1"/>
          </p:nvPr>
        </p:nvSpPr>
        <p:spPr>
          <a:xfrm>
            <a:off x="3099816" y="3355848"/>
            <a:ext cx="1645920" cy="310896"/>
          </a:xfrm>
        </p:spPr>
        <p:txBody>
          <a:bodyPr>
            <a:noAutofit/>
          </a:bodyPr>
          <a:lstStyle>
            <a:lvl1pPr marL="0" indent="0" algn="ctr">
              <a:buNone/>
              <a:defRPr sz="1400" b="1">
                <a:solidFill>
                  <a:schemeClr val="accent1"/>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39" name="Text Placeholder 36">
            <a:extLst>
              <a:ext uri="{FF2B5EF4-FFF2-40B4-BE49-F238E27FC236}">
                <a16:creationId xmlns:a16="http://schemas.microsoft.com/office/drawing/2014/main" id="{28AFEAEF-5DBC-4899-A91D-67ACF62EE8EE}"/>
              </a:ext>
            </a:extLst>
          </p:cNvPr>
          <p:cNvSpPr>
            <a:spLocks noGrp="1"/>
          </p:cNvSpPr>
          <p:nvPr>
            <p:ph type="body" sz="quarter" idx="21" hasCustomPrompt="1"/>
          </p:nvPr>
        </p:nvSpPr>
        <p:spPr>
          <a:xfrm>
            <a:off x="3099816" y="3721516"/>
            <a:ext cx="1645920" cy="832104"/>
          </a:xfrm>
        </p:spPr>
        <p:txBody>
          <a:bodyPr>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31" name="Online Image Placeholder 28">
            <a:extLst>
              <a:ext uri="{FF2B5EF4-FFF2-40B4-BE49-F238E27FC236}">
                <a16:creationId xmlns:a16="http://schemas.microsoft.com/office/drawing/2014/main" id="{4E80734C-00E1-4859-9CBC-72F685ED3ECA}"/>
              </a:ext>
            </a:extLst>
          </p:cNvPr>
          <p:cNvSpPr>
            <a:spLocks noGrp="1"/>
          </p:cNvSpPr>
          <p:nvPr>
            <p:ph type="clipArt" sz="quarter" idx="15" hasCustomPrompt="1"/>
          </p:nvPr>
        </p:nvSpPr>
        <p:spPr>
          <a:xfrm>
            <a:off x="5751576" y="2423160"/>
            <a:ext cx="685800" cy="685800"/>
          </a:xfrm>
        </p:spPr>
        <p:txBody>
          <a:bodyPr>
            <a:normAutofit/>
          </a:bodyPr>
          <a:lstStyle>
            <a:lvl1pPr>
              <a:defRPr sz="1000"/>
            </a:lvl1pPr>
          </a:lstStyle>
          <a:p>
            <a:r>
              <a:rPr lang="en-US" dirty="0"/>
              <a:t>Icon</a:t>
            </a:r>
          </a:p>
        </p:txBody>
      </p:sp>
      <p:sp>
        <p:nvSpPr>
          <p:cNvPr id="40" name="Text Placeholder 34">
            <a:extLst>
              <a:ext uri="{FF2B5EF4-FFF2-40B4-BE49-F238E27FC236}">
                <a16:creationId xmlns:a16="http://schemas.microsoft.com/office/drawing/2014/main" id="{2BCDF99A-2A2D-450C-A2EC-855BF8CF3461}"/>
              </a:ext>
            </a:extLst>
          </p:cNvPr>
          <p:cNvSpPr>
            <a:spLocks noGrp="1"/>
          </p:cNvSpPr>
          <p:nvPr>
            <p:ph type="body" sz="quarter" idx="22" hasCustomPrompt="1"/>
          </p:nvPr>
        </p:nvSpPr>
        <p:spPr>
          <a:xfrm>
            <a:off x="5266944" y="3355848"/>
            <a:ext cx="1645920" cy="310896"/>
          </a:xfrm>
        </p:spPr>
        <p:txBody>
          <a:bodyPr>
            <a:noAutofit/>
          </a:bodyPr>
          <a:lstStyle>
            <a:lvl1pPr marL="0" indent="0" algn="ctr">
              <a:buNone/>
              <a:defRPr sz="1400" b="1">
                <a:solidFill>
                  <a:schemeClr val="accent4">
                    <a:lumMod val="75000"/>
                  </a:schemeClr>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41" name="Text Placeholder 36">
            <a:extLst>
              <a:ext uri="{FF2B5EF4-FFF2-40B4-BE49-F238E27FC236}">
                <a16:creationId xmlns:a16="http://schemas.microsoft.com/office/drawing/2014/main" id="{F9B9826B-7B62-4748-A213-35BC39ABA1B0}"/>
              </a:ext>
            </a:extLst>
          </p:cNvPr>
          <p:cNvSpPr>
            <a:spLocks noGrp="1"/>
          </p:cNvSpPr>
          <p:nvPr>
            <p:ph type="body" sz="quarter" idx="23" hasCustomPrompt="1"/>
          </p:nvPr>
        </p:nvSpPr>
        <p:spPr>
          <a:xfrm>
            <a:off x="5266944" y="3721516"/>
            <a:ext cx="1645920" cy="832104"/>
          </a:xfrm>
        </p:spPr>
        <p:txBody>
          <a:bodyPr>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32" name="Online Image Placeholder 28">
            <a:extLst>
              <a:ext uri="{FF2B5EF4-FFF2-40B4-BE49-F238E27FC236}">
                <a16:creationId xmlns:a16="http://schemas.microsoft.com/office/drawing/2014/main" id="{A4C3FC1B-B692-43CB-A148-E1C8F5215715}"/>
              </a:ext>
            </a:extLst>
          </p:cNvPr>
          <p:cNvSpPr>
            <a:spLocks noGrp="1"/>
          </p:cNvSpPr>
          <p:nvPr>
            <p:ph type="clipArt" sz="quarter" idx="16" hasCustomPrompt="1"/>
          </p:nvPr>
        </p:nvSpPr>
        <p:spPr>
          <a:xfrm>
            <a:off x="7964424" y="2459736"/>
            <a:ext cx="685800" cy="685800"/>
          </a:xfrm>
        </p:spPr>
        <p:txBody>
          <a:bodyPr>
            <a:normAutofit/>
          </a:bodyPr>
          <a:lstStyle>
            <a:lvl1pPr>
              <a:defRPr sz="1000"/>
            </a:lvl1pPr>
          </a:lstStyle>
          <a:p>
            <a:r>
              <a:rPr lang="en-US" dirty="0"/>
              <a:t>Icon</a:t>
            </a:r>
          </a:p>
        </p:txBody>
      </p:sp>
      <p:sp>
        <p:nvSpPr>
          <p:cNvPr id="42" name="Text Placeholder 34">
            <a:extLst>
              <a:ext uri="{FF2B5EF4-FFF2-40B4-BE49-F238E27FC236}">
                <a16:creationId xmlns:a16="http://schemas.microsoft.com/office/drawing/2014/main" id="{6F67F147-F73B-41A8-BDE9-C0362A2496D1}"/>
              </a:ext>
            </a:extLst>
          </p:cNvPr>
          <p:cNvSpPr>
            <a:spLocks noGrp="1"/>
          </p:cNvSpPr>
          <p:nvPr>
            <p:ph type="body" sz="quarter" idx="24" hasCustomPrompt="1"/>
          </p:nvPr>
        </p:nvSpPr>
        <p:spPr>
          <a:xfrm>
            <a:off x="7443216" y="3355848"/>
            <a:ext cx="1645920" cy="310896"/>
          </a:xfrm>
        </p:spPr>
        <p:txBody>
          <a:bodyPr>
            <a:noAutofit/>
          </a:bodyPr>
          <a:lstStyle>
            <a:lvl1pPr marL="0" indent="0" algn="ctr">
              <a:buNone/>
              <a:defRPr sz="1400" b="1">
                <a:solidFill>
                  <a:schemeClr val="accent3">
                    <a:lumMod val="75000"/>
                  </a:schemeClr>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43" name="Text Placeholder 36">
            <a:extLst>
              <a:ext uri="{FF2B5EF4-FFF2-40B4-BE49-F238E27FC236}">
                <a16:creationId xmlns:a16="http://schemas.microsoft.com/office/drawing/2014/main" id="{05CCB676-6291-4B66-8B0C-D2807FFDC06A}"/>
              </a:ext>
            </a:extLst>
          </p:cNvPr>
          <p:cNvSpPr>
            <a:spLocks noGrp="1"/>
          </p:cNvSpPr>
          <p:nvPr>
            <p:ph type="body" sz="quarter" idx="25" hasCustomPrompt="1"/>
          </p:nvPr>
        </p:nvSpPr>
        <p:spPr>
          <a:xfrm>
            <a:off x="7443216" y="3721516"/>
            <a:ext cx="1645920" cy="832104"/>
          </a:xfrm>
        </p:spPr>
        <p:txBody>
          <a:bodyPr>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33" name="Online Image Placeholder 28">
            <a:extLst>
              <a:ext uri="{FF2B5EF4-FFF2-40B4-BE49-F238E27FC236}">
                <a16:creationId xmlns:a16="http://schemas.microsoft.com/office/drawing/2014/main" id="{FE385F6E-CA59-470E-B2EE-A9275BD02513}"/>
              </a:ext>
            </a:extLst>
          </p:cNvPr>
          <p:cNvSpPr>
            <a:spLocks noGrp="1"/>
          </p:cNvSpPr>
          <p:nvPr>
            <p:ph type="clipArt" sz="quarter" idx="17" hasCustomPrompt="1"/>
          </p:nvPr>
        </p:nvSpPr>
        <p:spPr>
          <a:xfrm>
            <a:off x="10085832" y="2459736"/>
            <a:ext cx="685800" cy="685800"/>
          </a:xfrm>
        </p:spPr>
        <p:txBody>
          <a:bodyPr>
            <a:normAutofit/>
          </a:bodyPr>
          <a:lstStyle>
            <a:lvl1pPr>
              <a:defRPr sz="1000"/>
            </a:lvl1pPr>
          </a:lstStyle>
          <a:p>
            <a:r>
              <a:rPr lang="en-US" dirty="0"/>
              <a:t>Icon</a:t>
            </a:r>
          </a:p>
        </p:txBody>
      </p:sp>
      <p:sp>
        <p:nvSpPr>
          <p:cNvPr id="44" name="Text Placeholder 34">
            <a:extLst>
              <a:ext uri="{FF2B5EF4-FFF2-40B4-BE49-F238E27FC236}">
                <a16:creationId xmlns:a16="http://schemas.microsoft.com/office/drawing/2014/main" id="{ED597C6A-309C-4388-AD51-3CA4C7D32298}"/>
              </a:ext>
            </a:extLst>
          </p:cNvPr>
          <p:cNvSpPr>
            <a:spLocks noGrp="1"/>
          </p:cNvSpPr>
          <p:nvPr>
            <p:ph type="body" sz="quarter" idx="26" hasCustomPrompt="1"/>
          </p:nvPr>
        </p:nvSpPr>
        <p:spPr>
          <a:xfrm>
            <a:off x="9610344" y="3359348"/>
            <a:ext cx="1645920" cy="310896"/>
          </a:xfrm>
        </p:spPr>
        <p:txBody>
          <a:bodyPr>
            <a:noAutofit/>
          </a:bodyPr>
          <a:lstStyle>
            <a:lvl1pPr marL="0" indent="0" algn="ctr">
              <a:buNone/>
              <a:defRPr sz="1400" b="1">
                <a:solidFill>
                  <a:schemeClr val="accent6"/>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ADD TITLE</a:t>
            </a:r>
          </a:p>
        </p:txBody>
      </p:sp>
      <p:sp>
        <p:nvSpPr>
          <p:cNvPr id="45" name="Text Placeholder 36">
            <a:extLst>
              <a:ext uri="{FF2B5EF4-FFF2-40B4-BE49-F238E27FC236}">
                <a16:creationId xmlns:a16="http://schemas.microsoft.com/office/drawing/2014/main" id="{4FAEDD7A-7EFF-4683-B485-0E7C891E8465}"/>
              </a:ext>
            </a:extLst>
          </p:cNvPr>
          <p:cNvSpPr>
            <a:spLocks noGrp="1"/>
          </p:cNvSpPr>
          <p:nvPr>
            <p:ph type="body" sz="quarter" idx="27" hasCustomPrompt="1"/>
          </p:nvPr>
        </p:nvSpPr>
        <p:spPr>
          <a:xfrm>
            <a:off x="9610344" y="3721516"/>
            <a:ext cx="1645920" cy="832104"/>
          </a:xfrm>
        </p:spPr>
        <p:txBody>
          <a:bodyPr>
            <a:norm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27865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a:normAutofit/>
          </a:bodyPr>
          <a:lstStyle>
            <a:lvl1pPr>
              <a:defRPr sz="3000"/>
            </a:lvl1pPr>
          </a:lstStyle>
          <a:p>
            <a:r>
              <a:rPr lang="en-US" dirty="0"/>
              <a:t>Click to edit Master title style</a:t>
            </a:r>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cxnSp>
        <p:nvCxnSpPr>
          <p:cNvPr id="17" name="Straight Connector 16">
            <a:extLst>
              <a:ext uri="{FF2B5EF4-FFF2-40B4-BE49-F238E27FC236}">
                <a16:creationId xmlns:a16="http://schemas.microsoft.com/office/drawing/2014/main" id="{63BA1E84-270B-4FFF-AE2D-1118555EA543}"/>
              </a:ext>
              <a:ext uri="{C183D7F6-B498-43B3-948B-1728B52AA6E4}">
                <adec:decorative xmlns:adec="http://schemas.microsoft.com/office/drawing/2017/decorative" val="1"/>
              </a:ext>
            </a:extLst>
          </p:cNvPr>
          <p:cNvCxnSpPr>
            <a:cxnSpLocks/>
          </p:cNvCxnSpPr>
          <p:nvPr userDrawn="1"/>
        </p:nvCxnSpPr>
        <p:spPr>
          <a:xfrm>
            <a:off x="838200" y="3492029"/>
            <a:ext cx="10458249"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F276568E-688A-4E48-A2E2-309074BB84F4}"/>
              </a:ext>
            </a:extLst>
          </p:cNvPr>
          <p:cNvSpPr>
            <a:spLocks noGrp="1"/>
          </p:cNvSpPr>
          <p:nvPr>
            <p:ph type="body" sz="quarter" idx="13" hasCustomPrompt="1"/>
          </p:nvPr>
        </p:nvSpPr>
        <p:spPr>
          <a:xfrm>
            <a:off x="841248" y="2331720"/>
            <a:ext cx="2286000" cy="457200"/>
          </a:xfrm>
        </p:spPr>
        <p:txBody>
          <a:bodyPr>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2" name="Text Placeholder 18">
            <a:extLst>
              <a:ext uri="{FF2B5EF4-FFF2-40B4-BE49-F238E27FC236}">
                <a16:creationId xmlns:a16="http://schemas.microsoft.com/office/drawing/2014/main" id="{F7B45EFE-7518-4339-BC12-BDB6AE6B455D}"/>
              </a:ext>
            </a:extLst>
          </p:cNvPr>
          <p:cNvSpPr>
            <a:spLocks noGrp="1"/>
          </p:cNvSpPr>
          <p:nvPr>
            <p:ph type="body" sz="quarter" idx="15" hasCustomPrompt="1"/>
          </p:nvPr>
        </p:nvSpPr>
        <p:spPr>
          <a:xfrm>
            <a:off x="4956048" y="2331720"/>
            <a:ext cx="2286000" cy="457200"/>
          </a:xfrm>
        </p:spPr>
        <p:txBody>
          <a:bodyPr>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4" name="Text Placeholder 18">
            <a:extLst>
              <a:ext uri="{FF2B5EF4-FFF2-40B4-BE49-F238E27FC236}">
                <a16:creationId xmlns:a16="http://schemas.microsoft.com/office/drawing/2014/main" id="{90914F75-CCEE-4A83-B123-C63AEE559134}"/>
              </a:ext>
            </a:extLst>
          </p:cNvPr>
          <p:cNvSpPr>
            <a:spLocks noGrp="1"/>
          </p:cNvSpPr>
          <p:nvPr>
            <p:ph type="body" sz="quarter" idx="17" hasCustomPrompt="1"/>
          </p:nvPr>
        </p:nvSpPr>
        <p:spPr>
          <a:xfrm>
            <a:off x="9061704" y="2331720"/>
            <a:ext cx="2286000" cy="457200"/>
          </a:xfrm>
        </p:spPr>
        <p:txBody>
          <a:bodyPr>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1" name="Text Placeholder 20">
            <a:extLst>
              <a:ext uri="{FF2B5EF4-FFF2-40B4-BE49-F238E27FC236}">
                <a16:creationId xmlns:a16="http://schemas.microsoft.com/office/drawing/2014/main" id="{9F457D21-9E5C-42C3-B963-EB5C573E471B}"/>
              </a:ext>
            </a:extLst>
          </p:cNvPr>
          <p:cNvSpPr>
            <a:spLocks noGrp="1"/>
          </p:cNvSpPr>
          <p:nvPr>
            <p:ph type="body" sz="quarter" idx="14" hasCustomPrompt="1"/>
          </p:nvPr>
        </p:nvSpPr>
        <p:spPr>
          <a:xfrm>
            <a:off x="1069848" y="2825496"/>
            <a:ext cx="1828800" cy="310896"/>
          </a:xfrm>
        </p:spPr>
        <p:txBody>
          <a:bodyPr anchor="ctr" anchorCtr="1">
            <a:noAutofit/>
          </a:bodyPr>
          <a:lstStyle>
            <a:lvl1pPr marL="0" indent="0" algn="ctr">
              <a:buNone/>
              <a:defRPr sz="1400" b="1">
                <a:solidFill>
                  <a:schemeClr val="tx2"/>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ADD TITLE</a:t>
            </a:r>
          </a:p>
        </p:txBody>
      </p:sp>
      <p:sp>
        <p:nvSpPr>
          <p:cNvPr id="23" name="Text Placeholder 20">
            <a:extLst>
              <a:ext uri="{FF2B5EF4-FFF2-40B4-BE49-F238E27FC236}">
                <a16:creationId xmlns:a16="http://schemas.microsoft.com/office/drawing/2014/main" id="{85718815-3BB8-4E88-99D1-02A1711B5F1B}"/>
              </a:ext>
            </a:extLst>
          </p:cNvPr>
          <p:cNvSpPr>
            <a:spLocks noGrp="1"/>
          </p:cNvSpPr>
          <p:nvPr>
            <p:ph type="body" sz="quarter" idx="16" hasCustomPrompt="1"/>
          </p:nvPr>
        </p:nvSpPr>
        <p:spPr>
          <a:xfrm>
            <a:off x="5175504" y="2816352"/>
            <a:ext cx="1828800" cy="310896"/>
          </a:xfrm>
        </p:spPr>
        <p:txBody>
          <a:bodyPr anchor="ctr" anchorCtr="1">
            <a:noAutofit/>
          </a:bodyPr>
          <a:lstStyle>
            <a:lvl1pPr marL="0" indent="0" algn="ctr">
              <a:buNone/>
              <a:defRPr sz="1400" b="1">
                <a:solidFill>
                  <a:schemeClr val="accent3"/>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ADD TITLE</a:t>
            </a:r>
          </a:p>
        </p:txBody>
      </p:sp>
      <p:sp>
        <p:nvSpPr>
          <p:cNvPr id="25" name="Text Placeholder 20">
            <a:extLst>
              <a:ext uri="{FF2B5EF4-FFF2-40B4-BE49-F238E27FC236}">
                <a16:creationId xmlns:a16="http://schemas.microsoft.com/office/drawing/2014/main" id="{A2791BA3-A25E-47AA-BE4F-061E39494562}"/>
              </a:ext>
            </a:extLst>
          </p:cNvPr>
          <p:cNvSpPr>
            <a:spLocks noGrp="1"/>
          </p:cNvSpPr>
          <p:nvPr>
            <p:ph type="body" sz="quarter" idx="18" hasCustomPrompt="1"/>
          </p:nvPr>
        </p:nvSpPr>
        <p:spPr>
          <a:xfrm>
            <a:off x="9281160" y="2825496"/>
            <a:ext cx="1828800" cy="310896"/>
          </a:xfrm>
        </p:spPr>
        <p:txBody>
          <a:bodyPr anchor="ctr" anchorCtr="1">
            <a:noAutofit/>
          </a:bodyPr>
          <a:lstStyle>
            <a:lvl1pPr marL="0" indent="0" algn="ctr">
              <a:buNone/>
              <a:defRPr sz="1400" b="1">
                <a:solidFill>
                  <a:schemeClr val="accent6"/>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ADD TITLE</a:t>
            </a:r>
          </a:p>
        </p:txBody>
      </p:sp>
      <p:sp>
        <p:nvSpPr>
          <p:cNvPr id="27" name="Text Placeholder 20">
            <a:extLst>
              <a:ext uri="{FF2B5EF4-FFF2-40B4-BE49-F238E27FC236}">
                <a16:creationId xmlns:a16="http://schemas.microsoft.com/office/drawing/2014/main" id="{A7F9C1F7-7C6C-4753-971D-57FC507D0C24}"/>
              </a:ext>
            </a:extLst>
          </p:cNvPr>
          <p:cNvSpPr>
            <a:spLocks noGrp="1"/>
          </p:cNvSpPr>
          <p:nvPr>
            <p:ph type="body" sz="quarter" idx="20" hasCustomPrompt="1"/>
          </p:nvPr>
        </p:nvSpPr>
        <p:spPr>
          <a:xfrm>
            <a:off x="3127248" y="3895344"/>
            <a:ext cx="1828800" cy="310896"/>
          </a:xfrm>
        </p:spPr>
        <p:txBody>
          <a:bodyPr anchor="ctr" anchorCtr="1">
            <a:noAutofit/>
          </a:bodyPr>
          <a:lstStyle>
            <a:lvl1pPr marL="0" indent="0" algn="ctr">
              <a:buNone/>
              <a:defRPr sz="1400" b="1">
                <a:solidFill>
                  <a:schemeClr val="accent1"/>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ADD TITLE</a:t>
            </a:r>
          </a:p>
        </p:txBody>
      </p:sp>
      <p:sp>
        <p:nvSpPr>
          <p:cNvPr id="29" name="Text Placeholder 20">
            <a:extLst>
              <a:ext uri="{FF2B5EF4-FFF2-40B4-BE49-F238E27FC236}">
                <a16:creationId xmlns:a16="http://schemas.microsoft.com/office/drawing/2014/main" id="{25B6F234-5859-479D-A644-428DF6706712}"/>
              </a:ext>
            </a:extLst>
          </p:cNvPr>
          <p:cNvSpPr>
            <a:spLocks noGrp="1"/>
          </p:cNvSpPr>
          <p:nvPr>
            <p:ph type="body" sz="quarter" idx="22" hasCustomPrompt="1"/>
          </p:nvPr>
        </p:nvSpPr>
        <p:spPr>
          <a:xfrm>
            <a:off x="7232904" y="3895344"/>
            <a:ext cx="1828800" cy="310896"/>
          </a:xfrm>
        </p:spPr>
        <p:txBody>
          <a:bodyPr anchor="ctr" anchorCtr="1">
            <a:noAutofit/>
          </a:bodyPr>
          <a:lstStyle>
            <a:lvl1pPr marL="0" indent="0" algn="ctr">
              <a:buNone/>
              <a:defRPr sz="1400" b="1">
                <a:solidFill>
                  <a:schemeClr val="accent5"/>
                </a:solidFill>
                <a:latin typeface="+mj-lt"/>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ADD TITLE</a:t>
            </a:r>
          </a:p>
        </p:txBody>
      </p:sp>
      <p:sp>
        <p:nvSpPr>
          <p:cNvPr id="26" name="Text Placeholder 18">
            <a:extLst>
              <a:ext uri="{FF2B5EF4-FFF2-40B4-BE49-F238E27FC236}">
                <a16:creationId xmlns:a16="http://schemas.microsoft.com/office/drawing/2014/main" id="{241AC019-59F4-46A4-A11D-8961BADF3B90}"/>
              </a:ext>
            </a:extLst>
          </p:cNvPr>
          <p:cNvSpPr>
            <a:spLocks noGrp="1"/>
          </p:cNvSpPr>
          <p:nvPr>
            <p:ph type="body" sz="quarter" idx="19" hasCustomPrompt="1"/>
          </p:nvPr>
        </p:nvSpPr>
        <p:spPr>
          <a:xfrm>
            <a:off x="2898648" y="4206240"/>
            <a:ext cx="2286000" cy="457200"/>
          </a:xfrm>
        </p:spPr>
        <p:txBody>
          <a:bodyPr>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8" name="Text Placeholder 18">
            <a:extLst>
              <a:ext uri="{FF2B5EF4-FFF2-40B4-BE49-F238E27FC236}">
                <a16:creationId xmlns:a16="http://schemas.microsoft.com/office/drawing/2014/main" id="{BDB73453-5E3B-4D0C-A15D-1D4D97053A58}"/>
              </a:ext>
            </a:extLst>
          </p:cNvPr>
          <p:cNvSpPr>
            <a:spLocks noGrp="1"/>
          </p:cNvSpPr>
          <p:nvPr>
            <p:ph type="body" sz="quarter" idx="21" hasCustomPrompt="1"/>
          </p:nvPr>
        </p:nvSpPr>
        <p:spPr>
          <a:xfrm>
            <a:off x="6986016" y="4206240"/>
            <a:ext cx="2286000" cy="457200"/>
          </a:xfrm>
        </p:spPr>
        <p:txBody>
          <a:bodyPr>
            <a:noAutofit/>
          </a:bodyPr>
          <a:lstStyle>
            <a:lvl1pPr marL="0" indent="0" algn="ctr">
              <a:lnSpc>
                <a:spcPct val="100000"/>
              </a:lnSpc>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267233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3584448" y="365125"/>
            <a:ext cx="8353426" cy="1325563"/>
          </a:xfrm>
        </p:spPr>
        <p:txBody>
          <a:bodyPr>
            <a:normAutofit/>
          </a:bodyPr>
          <a:lstStyle>
            <a:lvl1pPr>
              <a:defRPr sz="3000" baseline="0"/>
            </a:lvl1pPr>
          </a:lstStyle>
          <a:p>
            <a:r>
              <a:rPr lang="en-US" dirty="0"/>
              <a:t>Click to edit Master title style</a:t>
            </a:r>
          </a:p>
        </p:txBody>
      </p:sp>
      <p:sp>
        <p:nvSpPr>
          <p:cNvPr id="11" name="Picture Placeholder 10">
            <a:extLst>
              <a:ext uri="{FF2B5EF4-FFF2-40B4-BE49-F238E27FC236}">
                <a16:creationId xmlns:a16="http://schemas.microsoft.com/office/drawing/2014/main" id="{9D9DEB19-D619-47AB-BE94-FA3DDA460083}"/>
              </a:ext>
            </a:extLst>
          </p:cNvPr>
          <p:cNvSpPr>
            <a:spLocks noGrp="1"/>
          </p:cNvSpPr>
          <p:nvPr>
            <p:ph type="pic" sz="quarter" idx="13"/>
          </p:nvPr>
        </p:nvSpPr>
        <p:spPr>
          <a:xfrm>
            <a:off x="0" y="0"/>
            <a:ext cx="3044952" cy="6858000"/>
          </a:xfrm>
          <a:solidFill>
            <a:schemeClr val="accent5"/>
          </a:solidFill>
        </p:spPr>
        <p:txBody>
          <a:bodyPr/>
          <a:lstStyle/>
          <a:p>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hasCustomPrompt="1"/>
          </p:nvPr>
        </p:nvSpPr>
        <p:spPr>
          <a:xfrm>
            <a:off x="3584448" y="1681163"/>
            <a:ext cx="3483864" cy="823912"/>
          </a:xfrm>
        </p:spPr>
        <p:txBody>
          <a:bodyPr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3584448" y="2505075"/>
            <a:ext cx="3483864" cy="3474720"/>
          </a:xfrm>
        </p:spPr>
        <p:txBody>
          <a:bodyPr>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hasCustomPrompt="1"/>
          </p:nvPr>
        </p:nvSpPr>
        <p:spPr>
          <a:xfrm>
            <a:off x="7543800" y="1681163"/>
            <a:ext cx="3483864" cy="823912"/>
          </a:xfrm>
        </p:spPr>
        <p:txBody>
          <a:bodyPr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543800" y="2505075"/>
            <a:ext cx="3483864" cy="3474720"/>
          </a:xfrm>
        </p:spPr>
        <p:txBody>
          <a:bodyPr>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lvl1pPr>
              <a:defRPr>
                <a:solidFill>
                  <a:schemeClr val="bg1"/>
                </a:solidFill>
              </a:defRPr>
            </a:lvl1p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12" name="Bottom Right">
            <a:extLst>
              <a:ext uri="{FF2B5EF4-FFF2-40B4-BE49-F238E27FC236}">
                <a16:creationId xmlns:a16="http://schemas.microsoft.com/office/drawing/2014/main" id="{1667A1E8-3018-4001-B0FE-0B432613216B}"/>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13" name="Graphic 157">
              <a:extLst>
                <a:ext uri="{FF2B5EF4-FFF2-40B4-BE49-F238E27FC236}">
                  <a16:creationId xmlns:a16="http://schemas.microsoft.com/office/drawing/2014/main" id="{5AFF63E6-DC17-46C3-B823-1137AE864902}"/>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15" name="Freeform: Shape 24">
                <a:extLst>
                  <a:ext uri="{FF2B5EF4-FFF2-40B4-BE49-F238E27FC236}">
                    <a16:creationId xmlns:a16="http://schemas.microsoft.com/office/drawing/2014/main" id="{337E26D2-F396-484E-B772-EDD11744E222}"/>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6" name="Freeform: Shape 25">
                <a:extLst>
                  <a:ext uri="{FF2B5EF4-FFF2-40B4-BE49-F238E27FC236}">
                    <a16:creationId xmlns:a16="http://schemas.microsoft.com/office/drawing/2014/main" id="{7BD51612-9C68-492F-8EDA-AC9CD665B42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7" name="Freeform: Shape 26">
                <a:extLst>
                  <a:ext uri="{FF2B5EF4-FFF2-40B4-BE49-F238E27FC236}">
                    <a16:creationId xmlns:a16="http://schemas.microsoft.com/office/drawing/2014/main" id="{E200DEED-F771-4E37-B642-842E84B1043D}"/>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8" name="Freeform: Shape 30">
                <a:extLst>
                  <a:ext uri="{FF2B5EF4-FFF2-40B4-BE49-F238E27FC236}">
                    <a16:creationId xmlns:a16="http://schemas.microsoft.com/office/drawing/2014/main" id="{9BBD781A-81EA-4C52-B45D-365CF3F5138F}"/>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9" name="Freeform: Shape 31">
                <a:extLst>
                  <a:ext uri="{FF2B5EF4-FFF2-40B4-BE49-F238E27FC236}">
                    <a16:creationId xmlns:a16="http://schemas.microsoft.com/office/drawing/2014/main" id="{731704AC-9126-464E-93BF-913A8724D55E}"/>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0" name="Freeform: Shape 32">
                <a:extLst>
                  <a:ext uri="{FF2B5EF4-FFF2-40B4-BE49-F238E27FC236}">
                    <a16:creationId xmlns:a16="http://schemas.microsoft.com/office/drawing/2014/main" id="{E9C4B9D4-017F-48C9-83EE-067D4C23D562}"/>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1" name="Freeform: Shape 36">
                <a:extLst>
                  <a:ext uri="{FF2B5EF4-FFF2-40B4-BE49-F238E27FC236}">
                    <a16:creationId xmlns:a16="http://schemas.microsoft.com/office/drawing/2014/main" id="{A2549C88-4C09-431B-A746-6BB8F330F562}"/>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14" name="Freeform: Shape 23">
              <a:extLst>
                <a:ext uri="{FF2B5EF4-FFF2-40B4-BE49-F238E27FC236}">
                  <a16:creationId xmlns:a16="http://schemas.microsoft.com/office/drawing/2014/main" id="{B09360BE-E702-4312-BDC3-0EE642278E56}"/>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Tree>
    <p:extLst>
      <p:ext uri="{BB962C8B-B14F-4D97-AF65-F5344CB8AC3E}">
        <p14:creationId xmlns:p14="http://schemas.microsoft.com/office/powerpoint/2010/main" val="2303787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3383280" y="365125"/>
            <a:ext cx="8353426" cy="1325563"/>
          </a:xfrm>
        </p:spPr>
        <p:txBody>
          <a:bodyPr/>
          <a:lstStyle>
            <a:lvl1pPr>
              <a:defRPr baseline="0"/>
            </a:lvl1pPr>
          </a:lstStyle>
          <a:p>
            <a:r>
              <a:rPr lang="en-US" dirty="0"/>
              <a:t>Click to edit Master title style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3382963" y="1681163"/>
            <a:ext cx="2514600" cy="823912"/>
          </a:xfrm>
        </p:spPr>
        <p:txBody>
          <a:bodyPr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3382963" y="2505075"/>
            <a:ext cx="2514600" cy="3474720"/>
          </a:xfrm>
        </p:spPr>
        <p:txBody>
          <a:bodyPr>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330156" y="1681163"/>
            <a:ext cx="2514600" cy="823912"/>
          </a:xfrm>
        </p:spPr>
        <p:txBody>
          <a:bodyPr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334125" y="2505075"/>
            <a:ext cx="2514600" cy="3474720"/>
          </a:xfrm>
        </p:spPr>
        <p:txBody>
          <a:bodyPr>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D05BF5CB-E607-49B6-8E54-0228DEF8D73E}"/>
              </a:ext>
            </a:extLst>
          </p:cNvPr>
          <p:cNvSpPr>
            <a:spLocks noGrp="1"/>
          </p:cNvSpPr>
          <p:nvPr>
            <p:ph type="body" sz="quarter" idx="14"/>
          </p:nvPr>
        </p:nvSpPr>
        <p:spPr>
          <a:xfrm>
            <a:off x="9277350" y="1700213"/>
            <a:ext cx="2514600" cy="823912"/>
          </a:xfrm>
        </p:spPr>
        <p:txBody>
          <a:bodyPr anchor="ctr" anchorCtr="0">
            <a:normAutofit/>
          </a:bodyPr>
          <a:lstStyle>
            <a:lvl1pPr marL="0" indent="0">
              <a:buNone/>
              <a:defRPr sz="1600" b="0">
                <a:solidFill>
                  <a:schemeClr val="accent6"/>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5">
            <a:extLst>
              <a:ext uri="{FF2B5EF4-FFF2-40B4-BE49-F238E27FC236}">
                <a16:creationId xmlns:a16="http://schemas.microsoft.com/office/drawing/2014/main" id="{24901FC4-51BF-47FB-B851-F155DE9683EB}"/>
              </a:ext>
            </a:extLst>
          </p:cNvPr>
          <p:cNvSpPr>
            <a:spLocks noGrp="1"/>
          </p:cNvSpPr>
          <p:nvPr>
            <p:ph sz="quarter" idx="15"/>
          </p:nvPr>
        </p:nvSpPr>
        <p:spPr>
          <a:xfrm>
            <a:off x="9277350" y="2524125"/>
            <a:ext cx="2514600" cy="3474720"/>
          </a:xfrm>
        </p:spPr>
        <p:txBody>
          <a:bodyPr>
            <a:normAutofit/>
          </a:bodyPr>
          <a:lstStyle>
            <a:lvl1pPr>
              <a:lnSpc>
                <a:spcPts val="2400"/>
              </a:lnSpc>
              <a:defRPr sz="1600"/>
            </a:lvl1pPr>
            <a:lvl2pPr>
              <a:lnSpc>
                <a:spcPts val="2400"/>
              </a:lnSpc>
              <a:defRPr sz="1600"/>
            </a:lvl2pPr>
            <a:lvl3pPr>
              <a:lnSpc>
                <a:spcPts val="2400"/>
              </a:lnSpc>
              <a:defRPr sz="1600"/>
            </a:lvl3pPr>
            <a:lvl4pPr>
              <a:lnSpc>
                <a:spcPts val="2400"/>
              </a:lnSpc>
              <a:defRPr sz="1600"/>
            </a:lvl4pPr>
            <a:lvl5pPr>
              <a:lnSpc>
                <a:spcPts val="24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14" name="Top Right">
            <a:extLst>
              <a:ext uri="{FF2B5EF4-FFF2-40B4-BE49-F238E27FC236}">
                <a16:creationId xmlns:a16="http://schemas.microsoft.com/office/drawing/2014/main" id="{5AFEAD74-7425-4451-A543-90F45CAA4785}"/>
              </a:ext>
              <a:ext uri="{C183D7F6-B498-43B3-948B-1728B52AA6E4}">
                <adec:decorative xmlns:adec="http://schemas.microsoft.com/office/drawing/2017/decorative" val="1"/>
              </a:ext>
            </a:extLst>
          </p:cNvPr>
          <p:cNvGrpSpPr/>
          <p:nvPr userDrawn="1"/>
        </p:nvGrpSpPr>
        <p:grpSpPr>
          <a:xfrm>
            <a:off x="10849" y="-1"/>
            <a:ext cx="3877660" cy="5906585"/>
            <a:chOff x="10849" y="-3086"/>
            <a:chExt cx="2198951" cy="3349518"/>
          </a:xfrm>
        </p:grpSpPr>
        <p:sp>
          <p:nvSpPr>
            <p:cNvPr id="15" name="Freeform: Shape 9">
              <a:extLst>
                <a:ext uri="{FF2B5EF4-FFF2-40B4-BE49-F238E27FC236}">
                  <a16:creationId xmlns:a16="http://schemas.microsoft.com/office/drawing/2014/main" id="{A0739BDD-AE24-4A98-99C5-D6619F67A509}"/>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dirty="0">
                <a:solidFill>
                  <a:schemeClr val="tx1">
                    <a:lumMod val="65000"/>
                    <a:lumOff val="35000"/>
                  </a:schemeClr>
                </a:solidFill>
                <a:latin typeface="AvenirNext LT Pro Medium" panose="020B0504020202020204" pitchFamily="34" charset="0"/>
              </a:endParaRPr>
            </a:p>
          </p:txBody>
        </p:sp>
        <p:sp>
          <p:nvSpPr>
            <p:cNvPr id="16" name="Freeform: Shape 10">
              <a:extLst>
                <a:ext uri="{FF2B5EF4-FFF2-40B4-BE49-F238E27FC236}">
                  <a16:creationId xmlns:a16="http://schemas.microsoft.com/office/drawing/2014/main" id="{FEFC06E6-3363-4CDB-B79D-CCF531848BB5}"/>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7" name="Freeform: Shape 11">
              <a:extLst>
                <a:ext uri="{FF2B5EF4-FFF2-40B4-BE49-F238E27FC236}">
                  <a16:creationId xmlns:a16="http://schemas.microsoft.com/office/drawing/2014/main" id="{B90FB7A8-0E58-4D7D-A300-987F589B44E2}"/>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8" name="Freeform: Shape 12">
              <a:extLst>
                <a:ext uri="{FF2B5EF4-FFF2-40B4-BE49-F238E27FC236}">
                  <a16:creationId xmlns:a16="http://schemas.microsoft.com/office/drawing/2014/main" id="{36269E94-7431-4473-8972-931287C80A43}"/>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9" name="Freeform: Shape 13">
              <a:extLst>
                <a:ext uri="{FF2B5EF4-FFF2-40B4-BE49-F238E27FC236}">
                  <a16:creationId xmlns:a16="http://schemas.microsoft.com/office/drawing/2014/main" id="{808D1C61-DD5B-416A-9D5F-C40FD9778392}"/>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0" name="Freeform: Shape 14">
              <a:extLst>
                <a:ext uri="{FF2B5EF4-FFF2-40B4-BE49-F238E27FC236}">
                  <a16:creationId xmlns:a16="http://schemas.microsoft.com/office/drawing/2014/main" id="{94CB37AC-18BA-4C73-AE9D-1EAFBF960AED}"/>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1" name="Freeform: Shape 15">
              <a:extLst>
                <a:ext uri="{FF2B5EF4-FFF2-40B4-BE49-F238E27FC236}">
                  <a16:creationId xmlns:a16="http://schemas.microsoft.com/office/drawing/2014/main" id="{25C8DE62-8360-46F6-B646-7EB8E119A2D4}"/>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2" name="Freeform: Shape 16">
              <a:extLst>
                <a:ext uri="{FF2B5EF4-FFF2-40B4-BE49-F238E27FC236}">
                  <a16:creationId xmlns:a16="http://schemas.microsoft.com/office/drawing/2014/main" id="{57E333B6-C870-4773-862B-65B9C65AF1ED}"/>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grpSp>
    </p:spTree>
    <p:extLst>
      <p:ext uri="{BB962C8B-B14F-4D97-AF65-F5344CB8AC3E}">
        <p14:creationId xmlns:p14="http://schemas.microsoft.com/office/powerpoint/2010/main" val="1662825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6748272" y="401416"/>
            <a:ext cx="4572000" cy="1325563"/>
          </a:xfrm>
        </p:spPr>
        <p:txBody>
          <a:bodyPr anchor="b" anchorCtr="0">
            <a:normAutofit/>
          </a:bodyPr>
          <a:lstStyle>
            <a:lvl1pPr>
              <a:defRPr sz="3000" baseline="0"/>
            </a:lvl1pPr>
          </a:lstStyle>
          <a:p>
            <a:r>
              <a:rPr lang="en-US" dirty="0"/>
              <a:t>CLICK TO EDIT MASTER TITLE STYLE</a:t>
            </a:r>
          </a:p>
        </p:txBody>
      </p:sp>
      <p:sp>
        <p:nvSpPr>
          <p:cNvPr id="7" name="Picture Placeholder 6">
            <a:extLst>
              <a:ext uri="{FF2B5EF4-FFF2-40B4-BE49-F238E27FC236}">
                <a16:creationId xmlns:a16="http://schemas.microsoft.com/office/drawing/2014/main" id="{33713A46-E629-418A-9E89-B20468B63A34}"/>
              </a:ext>
            </a:extLst>
          </p:cNvPr>
          <p:cNvSpPr>
            <a:spLocks noGrp="1"/>
          </p:cNvSpPr>
          <p:nvPr>
            <p:ph type="pic" sz="quarter" idx="11"/>
          </p:nvPr>
        </p:nvSpPr>
        <p:spPr>
          <a:xfrm>
            <a:off x="0" y="0"/>
            <a:ext cx="4059936" cy="6858000"/>
          </a:xfrm>
          <a:solidFill>
            <a:schemeClr val="accent5"/>
          </a:solidFill>
        </p:spPr>
        <p:txBody>
          <a:bodyPr/>
          <a:lstStyle/>
          <a:p>
            <a:endParaRPr lang="en-US" dirty="0"/>
          </a:p>
        </p:txBody>
      </p:sp>
      <p:sp>
        <p:nvSpPr>
          <p:cNvPr id="6" name="Picture Placeholder 6">
            <a:extLst>
              <a:ext uri="{FF2B5EF4-FFF2-40B4-BE49-F238E27FC236}">
                <a16:creationId xmlns:a16="http://schemas.microsoft.com/office/drawing/2014/main" id="{87019F04-21A7-41F6-B916-F4F94E744D3C}"/>
              </a:ext>
            </a:extLst>
          </p:cNvPr>
          <p:cNvSpPr>
            <a:spLocks noGrp="1"/>
          </p:cNvSpPr>
          <p:nvPr>
            <p:ph type="pic" sz="quarter" idx="13"/>
          </p:nvPr>
        </p:nvSpPr>
        <p:spPr>
          <a:xfrm>
            <a:off x="2048256" y="1412748"/>
            <a:ext cx="4041648" cy="4032504"/>
          </a:xfrm>
          <a:solidFill>
            <a:schemeClr val="accent5"/>
          </a:solidFill>
          <a:ln w="101600">
            <a:solidFill>
              <a:schemeClr val="bg1"/>
            </a:solidFill>
          </a:ln>
        </p:spPr>
        <p:txBody>
          <a:bodyPr/>
          <a:lstStyle/>
          <a:p>
            <a:endParaRPr lang="en-US" dirty="0"/>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6748272" y="2084832"/>
            <a:ext cx="4572000" cy="4134993"/>
          </a:xfrm>
        </p:spPr>
        <p:txBody>
          <a:bodyPr>
            <a:normAutofit/>
          </a:bodyPr>
          <a:lstStyle>
            <a:lvl1pPr marL="0" indent="0">
              <a:lnSpc>
                <a:spcPts val="2200"/>
              </a:lnSpc>
              <a:buNone/>
              <a:defRPr sz="1600"/>
            </a:lvl1pPr>
            <a:lvl2pPr marL="457200" indent="0">
              <a:lnSpc>
                <a:spcPts val="2200"/>
              </a:lnSpc>
              <a:buNone/>
              <a:defRPr sz="1600"/>
            </a:lvl2pPr>
            <a:lvl3pPr marL="914400" indent="0">
              <a:lnSpc>
                <a:spcPts val="2200"/>
              </a:lnSpc>
              <a:buNone/>
              <a:defRPr sz="1600"/>
            </a:lvl3pPr>
            <a:lvl4pPr marL="1371600" indent="0">
              <a:lnSpc>
                <a:spcPts val="2200"/>
              </a:lnSpc>
              <a:buNone/>
              <a:defRPr sz="1600"/>
            </a:lvl4pPr>
            <a:lvl5pPr marL="1828800" indent="0">
              <a:lnSpc>
                <a:spcPts val="22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6">
            <a:extLst>
              <a:ext uri="{FF2B5EF4-FFF2-40B4-BE49-F238E27FC236}">
                <a16:creationId xmlns:a16="http://schemas.microsoft.com/office/drawing/2014/main" id="{60A5D944-41DB-4CFC-97C1-6C7FF8DF373A}"/>
              </a:ext>
            </a:extLst>
          </p:cNvPr>
          <p:cNvSpPr>
            <a:spLocks noGrp="1"/>
          </p:cNvSpPr>
          <p:nvPr>
            <p:ph type="dt" sz="half" idx="14"/>
          </p:nvPr>
        </p:nvSpPr>
        <p:spPr>
          <a:xfrm>
            <a:off x="838200" y="6356350"/>
            <a:ext cx="2743200" cy="365125"/>
          </a:xfrm>
        </p:spPr>
        <p:txBody>
          <a:bodyPr/>
          <a:lstStyle>
            <a:lvl1pPr>
              <a:defRPr>
                <a:solidFill>
                  <a:schemeClr val="bg1"/>
                </a:solidFill>
              </a:defRPr>
            </a:lvl1pPr>
          </a:lstStyle>
          <a:p>
            <a:r>
              <a:rPr lang="en-US"/>
              <a:t>20XX</a:t>
            </a:r>
            <a:endParaRPr lang="en-US" dirty="0"/>
          </a:p>
        </p:txBody>
      </p:sp>
      <p:sp>
        <p:nvSpPr>
          <p:cNvPr id="11" name="Footer Placeholder 7">
            <a:extLst>
              <a:ext uri="{FF2B5EF4-FFF2-40B4-BE49-F238E27FC236}">
                <a16:creationId xmlns:a16="http://schemas.microsoft.com/office/drawing/2014/main" id="{C52FEBB2-7D11-41E4-8284-A3119240C7F0}"/>
              </a:ext>
            </a:extLst>
          </p:cNvPr>
          <p:cNvSpPr>
            <a:spLocks noGrp="1"/>
          </p:cNvSpPr>
          <p:nvPr>
            <p:ph type="ftr" sz="quarter" idx="15"/>
          </p:nvPr>
        </p:nvSpPr>
        <p:spPr>
          <a:xfrm>
            <a:off x="4038600" y="6356350"/>
            <a:ext cx="4114800" cy="365125"/>
          </a:xfrm>
        </p:spPr>
        <p:txBody>
          <a:bodyPr/>
          <a:lstStyle/>
          <a:p>
            <a:r>
              <a:rPr lang="en-US" dirty="0"/>
              <a:t>Presentation title</a:t>
            </a:r>
          </a:p>
        </p:txBody>
      </p:sp>
      <p:sp>
        <p:nvSpPr>
          <p:cNvPr id="12" name="Slide Number Placeholder 8">
            <a:extLst>
              <a:ext uri="{FF2B5EF4-FFF2-40B4-BE49-F238E27FC236}">
                <a16:creationId xmlns:a16="http://schemas.microsoft.com/office/drawing/2014/main" id="{7D4BD90C-0DE3-488B-B828-BDBF5717EA82}"/>
              </a:ext>
            </a:extLst>
          </p:cNvPr>
          <p:cNvSpPr>
            <a:spLocks noGrp="1"/>
          </p:cNvSpPr>
          <p:nvPr>
            <p:ph type="sldNum" sz="quarter" idx="16"/>
          </p:nvPr>
        </p:nvSpPr>
        <p:spPr>
          <a:xfrm>
            <a:off x="8610600" y="6356350"/>
            <a:ext cx="2743200" cy="365125"/>
          </a:xfrm>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541581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41248" y="2606040"/>
            <a:ext cx="3924300" cy="1325563"/>
          </a:xfrm>
        </p:spPr>
        <p:txBody>
          <a:bodyPr>
            <a:noAutofit/>
          </a:bodyPr>
          <a:lstStyle>
            <a:lvl1pPr>
              <a:defRPr sz="3600" baseline="0"/>
            </a:lvl1pPr>
          </a:lstStyle>
          <a:p>
            <a:r>
              <a:rPr lang="en-US" dirty="0"/>
              <a:t>CLICK TO EDIT MASTER TITLE STYLE</a:t>
            </a:r>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841248" y="4105656"/>
            <a:ext cx="2552700" cy="2066071"/>
          </a:xfrm>
        </p:spPr>
        <p:txBody>
          <a:bodyPr>
            <a:normAutofit/>
          </a:bodyPr>
          <a:lstStyle>
            <a:lvl1pPr marL="0" indent="0">
              <a:lnSpc>
                <a:spcPts val="2200"/>
              </a:lnSpc>
              <a:buNone/>
              <a:defRPr sz="1600"/>
            </a:lvl1pPr>
            <a:lvl2pPr marL="457200" indent="0">
              <a:lnSpc>
                <a:spcPts val="2200"/>
              </a:lnSpc>
              <a:buNone/>
              <a:defRPr sz="1600"/>
            </a:lvl2pPr>
            <a:lvl3pPr marL="914400" indent="0">
              <a:lnSpc>
                <a:spcPts val="2200"/>
              </a:lnSpc>
              <a:buNone/>
              <a:defRPr sz="1600"/>
            </a:lvl3pPr>
            <a:lvl4pPr marL="1371600" indent="0">
              <a:lnSpc>
                <a:spcPts val="2200"/>
              </a:lnSpc>
              <a:buNone/>
              <a:defRPr sz="1600"/>
            </a:lvl4pPr>
            <a:lvl5pPr marL="1828800" indent="0">
              <a:lnSpc>
                <a:spcPts val="22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6">
            <a:extLst>
              <a:ext uri="{FF2B5EF4-FFF2-40B4-BE49-F238E27FC236}">
                <a16:creationId xmlns:a16="http://schemas.microsoft.com/office/drawing/2014/main" id="{8B39AA2A-DA2A-4F98-A265-15F8F0D8D450}"/>
              </a:ext>
            </a:extLst>
          </p:cNvPr>
          <p:cNvSpPr>
            <a:spLocks noGrp="1"/>
          </p:cNvSpPr>
          <p:nvPr>
            <p:ph type="dt" sz="half" idx="17"/>
          </p:nvPr>
        </p:nvSpPr>
        <p:spPr>
          <a:xfrm>
            <a:off x="841248" y="6356350"/>
            <a:ext cx="1828800" cy="365125"/>
          </a:xfrm>
        </p:spPr>
        <p:txBody>
          <a:bodyPr/>
          <a:lstStyle/>
          <a:p>
            <a:r>
              <a:rPr lang="en-US"/>
              <a:t>20XX</a:t>
            </a:r>
            <a:endParaRPr lang="en-US" dirty="0"/>
          </a:p>
        </p:txBody>
      </p:sp>
      <p:sp>
        <p:nvSpPr>
          <p:cNvPr id="13" name="Footer Placeholder 7">
            <a:extLst>
              <a:ext uri="{FF2B5EF4-FFF2-40B4-BE49-F238E27FC236}">
                <a16:creationId xmlns:a16="http://schemas.microsoft.com/office/drawing/2014/main" id="{D4140094-ECC6-407A-A2FF-98257769FD7C}"/>
              </a:ext>
            </a:extLst>
          </p:cNvPr>
          <p:cNvSpPr>
            <a:spLocks noGrp="1"/>
          </p:cNvSpPr>
          <p:nvPr>
            <p:ph type="ftr" sz="quarter" idx="14"/>
          </p:nvPr>
        </p:nvSpPr>
        <p:spPr>
          <a:xfrm>
            <a:off x="3157232" y="6356350"/>
            <a:ext cx="2743200" cy="365125"/>
          </a:xfrm>
        </p:spPr>
        <p:txBody>
          <a:bodyPr/>
          <a:lstStyle>
            <a:lvl1pPr algn="r">
              <a:defRPr/>
            </a:lvl1pPr>
          </a:lstStyle>
          <a:p>
            <a:r>
              <a:rPr lang="en-US" dirty="0"/>
              <a:t>Presentation title</a:t>
            </a:r>
          </a:p>
        </p:txBody>
      </p:sp>
      <p:sp>
        <p:nvSpPr>
          <p:cNvPr id="6" name="Picture Placeholder 6">
            <a:extLst>
              <a:ext uri="{FF2B5EF4-FFF2-40B4-BE49-F238E27FC236}">
                <a16:creationId xmlns:a16="http://schemas.microsoft.com/office/drawing/2014/main" id="{87019F04-21A7-41F6-B916-F4F94E744D3C}"/>
              </a:ext>
            </a:extLst>
          </p:cNvPr>
          <p:cNvSpPr>
            <a:spLocks noGrp="1"/>
          </p:cNvSpPr>
          <p:nvPr>
            <p:ph type="pic" sz="quarter" idx="13"/>
          </p:nvPr>
        </p:nvSpPr>
        <p:spPr>
          <a:xfrm>
            <a:off x="6092952" y="0"/>
            <a:ext cx="6099048" cy="6858000"/>
          </a:xfrm>
          <a:solidFill>
            <a:schemeClr val="accent5"/>
          </a:solidFill>
        </p:spPr>
        <p:txBody>
          <a:bodyPr/>
          <a:lstStyle/>
          <a:p>
            <a:endParaRPr lang="en-US" dirty="0"/>
          </a:p>
        </p:txBody>
      </p:sp>
      <p:sp>
        <p:nvSpPr>
          <p:cNvPr id="11" name="Slide Number Placeholder 8">
            <a:extLst>
              <a:ext uri="{FF2B5EF4-FFF2-40B4-BE49-F238E27FC236}">
                <a16:creationId xmlns:a16="http://schemas.microsoft.com/office/drawing/2014/main" id="{56CC7D2E-562C-4512-9957-8C1B0A06F628}"/>
              </a:ext>
            </a:extLst>
          </p:cNvPr>
          <p:cNvSpPr>
            <a:spLocks noGrp="1"/>
          </p:cNvSpPr>
          <p:nvPr>
            <p:ph type="sldNum" sz="quarter" idx="16"/>
          </p:nvPr>
        </p:nvSpPr>
        <p:spPr>
          <a:xfrm>
            <a:off x="8610600" y="6356350"/>
            <a:ext cx="2743200" cy="365125"/>
          </a:xfrm>
        </p:spPr>
        <p:txBody>
          <a:bodyPr/>
          <a:lstStyle>
            <a:lvl1pPr>
              <a:defRPr>
                <a:solidFill>
                  <a:schemeClr val="bg1"/>
                </a:solidFill>
              </a:defRPr>
            </a:lvl1pPr>
          </a:lstStyle>
          <a:p>
            <a:fld id="{294A09A9-5501-47C1-A89A-A340965A2BE2}" type="slidenum">
              <a:rPr lang="en-US" smtClean="0"/>
              <a:pPr/>
              <a:t>‹#›</a:t>
            </a:fld>
            <a:endParaRPr lang="en-US" dirty="0"/>
          </a:p>
        </p:txBody>
      </p:sp>
      <p:grpSp>
        <p:nvGrpSpPr>
          <p:cNvPr id="14" name="Top Right">
            <a:extLst>
              <a:ext uri="{FF2B5EF4-FFF2-40B4-BE49-F238E27FC236}">
                <a16:creationId xmlns:a16="http://schemas.microsoft.com/office/drawing/2014/main" id="{7DCF5A23-16BE-4FF7-8562-4B9CD64FB2DE}"/>
              </a:ext>
              <a:ext uri="{C183D7F6-B498-43B3-948B-1728B52AA6E4}">
                <adec:decorative xmlns:adec="http://schemas.microsoft.com/office/drawing/2017/decorative" val="1"/>
              </a:ext>
            </a:extLst>
          </p:cNvPr>
          <p:cNvGrpSpPr/>
          <p:nvPr userDrawn="1"/>
        </p:nvGrpSpPr>
        <p:grpSpPr>
          <a:xfrm>
            <a:off x="10850" y="-1"/>
            <a:ext cx="2768446" cy="4486275"/>
            <a:chOff x="10849" y="-3086"/>
            <a:chExt cx="2198951" cy="3349518"/>
          </a:xfrm>
        </p:grpSpPr>
        <p:sp>
          <p:nvSpPr>
            <p:cNvPr id="15" name="Freeform: Shape 9">
              <a:extLst>
                <a:ext uri="{FF2B5EF4-FFF2-40B4-BE49-F238E27FC236}">
                  <a16:creationId xmlns:a16="http://schemas.microsoft.com/office/drawing/2014/main" id="{930E8856-48C1-4FFD-9BC1-360BCDEC04B6}"/>
                </a:ext>
                <a:ext uri="{C183D7F6-B498-43B3-948B-1728B52AA6E4}">
                  <adec:decorative xmlns:adec="http://schemas.microsoft.com/office/drawing/2017/decorative" val="1"/>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dirty="0">
                <a:solidFill>
                  <a:schemeClr val="tx1">
                    <a:lumMod val="65000"/>
                    <a:lumOff val="35000"/>
                  </a:schemeClr>
                </a:solidFill>
                <a:latin typeface="AvenirNext LT Pro Medium" panose="020B0504020202020204" pitchFamily="34" charset="0"/>
              </a:endParaRPr>
            </a:p>
          </p:txBody>
        </p:sp>
        <p:sp>
          <p:nvSpPr>
            <p:cNvPr id="16" name="Freeform: Shape 10">
              <a:extLst>
                <a:ext uri="{FF2B5EF4-FFF2-40B4-BE49-F238E27FC236}">
                  <a16:creationId xmlns:a16="http://schemas.microsoft.com/office/drawing/2014/main" id="{0950DAF3-AE2C-43D7-884D-F377394DBC57}"/>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7" name="Freeform: Shape 11">
              <a:extLst>
                <a:ext uri="{FF2B5EF4-FFF2-40B4-BE49-F238E27FC236}">
                  <a16:creationId xmlns:a16="http://schemas.microsoft.com/office/drawing/2014/main" id="{49552E91-169E-43A2-8337-361B09B2ECE1}"/>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8" name="Freeform: Shape 12">
              <a:extLst>
                <a:ext uri="{FF2B5EF4-FFF2-40B4-BE49-F238E27FC236}">
                  <a16:creationId xmlns:a16="http://schemas.microsoft.com/office/drawing/2014/main" id="{4F38336D-53FF-4098-A32C-E01EF18D47C5}"/>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9" name="Freeform: Shape 13">
              <a:extLst>
                <a:ext uri="{FF2B5EF4-FFF2-40B4-BE49-F238E27FC236}">
                  <a16:creationId xmlns:a16="http://schemas.microsoft.com/office/drawing/2014/main" id="{C78446BA-74A6-401A-BC2F-8B0BB17F7E1D}"/>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0" name="Freeform: Shape 14">
              <a:extLst>
                <a:ext uri="{FF2B5EF4-FFF2-40B4-BE49-F238E27FC236}">
                  <a16:creationId xmlns:a16="http://schemas.microsoft.com/office/drawing/2014/main" id="{3C401887-78BB-448B-80F1-C8D99C8F25B4}"/>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1" name="Freeform: Shape 15">
              <a:extLst>
                <a:ext uri="{FF2B5EF4-FFF2-40B4-BE49-F238E27FC236}">
                  <a16:creationId xmlns:a16="http://schemas.microsoft.com/office/drawing/2014/main" id="{44DEADB1-ECC3-4C91-8A42-4B8440DEA49B}"/>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22" name="Freeform: Shape 16">
              <a:extLst>
                <a:ext uri="{FF2B5EF4-FFF2-40B4-BE49-F238E27FC236}">
                  <a16:creationId xmlns:a16="http://schemas.microsoft.com/office/drawing/2014/main" id="{47CC59C4-2B0F-4C73-ABC9-BB2A900B44AB}"/>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grpSp>
    </p:spTree>
    <p:extLst>
      <p:ext uri="{BB962C8B-B14F-4D97-AF65-F5344CB8AC3E}">
        <p14:creationId xmlns:p14="http://schemas.microsoft.com/office/powerpoint/2010/main" val="1959231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F4C3CA-7962-4B8E-8004-FBD88F0EFAF2}"/>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BE7B5E76-E101-4994-92F5-1F540EB16AB0}"/>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40682-7091-4427-B158-074D4A471374}"/>
              </a:ext>
            </a:extLst>
          </p:cNvPr>
          <p:cNvSpPr>
            <a:spLocks noGrp="1"/>
          </p:cNvSpPr>
          <p:nvPr>
            <p:ph type="dt" sz="half" idx="10"/>
          </p:nvPr>
        </p:nvSpPr>
        <p:spPr/>
        <p:txBody>
          <a:bodyPr/>
          <a:lstStyle/>
          <a:p>
            <a:r>
              <a:rPr lang="en-US"/>
              <a:t>20XX</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C39E44-C8F5-4FD0-8345-FA295CEA603C}"/>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6" name="Rectangle 5">
            <a:extLst>
              <a:ext uri="{FF2B5EF4-FFF2-40B4-BE49-F238E27FC236}">
                <a16:creationId xmlns:a16="http://schemas.microsoft.com/office/drawing/2014/main" id="{858B0A9B-526A-4C0F-9112-3130C41A5DD8}"/>
              </a:ext>
            </a:extLst>
          </p:cNvPr>
          <p:cNvSpPr/>
          <p:nvPr userDrawn="1"/>
        </p:nvSpPr>
        <p:spPr>
          <a:xfrm>
            <a:off x="0" y="7628569"/>
            <a:ext cx="4038600" cy="164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0B472D-4A4C-4AF9-86F1-E43C02D1B18D}"/>
              </a:ext>
            </a:extLst>
          </p:cNvPr>
          <p:cNvSpPr/>
          <p:nvPr userDrawn="1"/>
        </p:nvSpPr>
        <p:spPr>
          <a:xfrm>
            <a:off x="4044950" y="7628569"/>
            <a:ext cx="4038600" cy="1645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5B530FA-24B1-40EC-A3FE-19C912C40F2C}"/>
              </a:ext>
            </a:extLst>
          </p:cNvPr>
          <p:cNvSpPr/>
          <p:nvPr userDrawn="1"/>
        </p:nvSpPr>
        <p:spPr>
          <a:xfrm>
            <a:off x="8115300" y="7628569"/>
            <a:ext cx="4038600" cy="164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39AFF2-4D18-4B42-A6B8-58FABF72093B}"/>
              </a:ext>
            </a:extLst>
          </p:cNvPr>
          <p:cNvSpPr/>
          <p:nvPr userDrawn="1"/>
        </p:nvSpPr>
        <p:spPr>
          <a:xfrm>
            <a:off x="0" y="-990138"/>
            <a:ext cx="3047999" cy="164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64E7FA2-CE13-4C5E-96C1-770D8B206A7A}"/>
              </a:ext>
            </a:extLst>
          </p:cNvPr>
          <p:cNvSpPr/>
          <p:nvPr userDrawn="1"/>
        </p:nvSpPr>
        <p:spPr>
          <a:xfrm>
            <a:off x="3048001" y="-984316"/>
            <a:ext cx="3047999" cy="164590"/>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67F1754-1A1C-4B4B-96CE-B31AB810622B}"/>
              </a:ext>
            </a:extLst>
          </p:cNvPr>
          <p:cNvSpPr/>
          <p:nvPr userDrawn="1"/>
        </p:nvSpPr>
        <p:spPr>
          <a:xfrm>
            <a:off x="6096000" y="-990138"/>
            <a:ext cx="3047999" cy="164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ECA747AC-FBCD-401F-85D9-F585917BEF6B}"/>
              </a:ext>
            </a:extLst>
          </p:cNvPr>
          <p:cNvSpPr/>
          <p:nvPr userDrawn="1"/>
        </p:nvSpPr>
        <p:spPr>
          <a:xfrm>
            <a:off x="9143999" y="-989389"/>
            <a:ext cx="3047999" cy="164590"/>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943841-AE0F-41C9-97CC-D11B02495FEA}"/>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9" name="Top Right">
            <a:extLst>
              <a:ext uri="{FF2B5EF4-FFF2-40B4-BE49-F238E27FC236}">
                <a16:creationId xmlns:a16="http://schemas.microsoft.com/office/drawing/2014/main" id="{BACCE7B0-8D06-4252-8429-A339167D208C}"/>
              </a:ext>
              <a:ext uri="{C183D7F6-B498-43B3-948B-1728B52AA6E4}">
                <adec:decorative xmlns:adec="http://schemas.microsoft.com/office/drawing/2017/decorative" val="1"/>
              </a:ext>
            </a:extLst>
          </p:cNvPr>
          <p:cNvGrpSpPr/>
          <p:nvPr userDrawn="1"/>
        </p:nvGrpSpPr>
        <p:grpSpPr>
          <a:xfrm rot="10800000">
            <a:off x="1975339" y="2702248"/>
            <a:ext cx="2062373" cy="4155752"/>
            <a:chOff x="10849" y="15178"/>
            <a:chExt cx="2198951" cy="3331254"/>
          </a:xfrm>
        </p:grpSpPr>
        <p:sp>
          <p:nvSpPr>
            <p:cNvPr id="12" name="Freeform: Shape 10">
              <a:extLst>
                <a:ext uri="{FF2B5EF4-FFF2-40B4-BE49-F238E27FC236}">
                  <a16:creationId xmlns:a16="http://schemas.microsoft.com/office/drawing/2014/main" id="{23D7796B-4F31-43D2-9935-135F7251B352}"/>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3" name="Freeform: Shape 11">
              <a:extLst>
                <a:ext uri="{FF2B5EF4-FFF2-40B4-BE49-F238E27FC236}">
                  <a16:creationId xmlns:a16="http://schemas.microsoft.com/office/drawing/2014/main" id="{023B3E92-CF7A-41F8-A5D4-FDD8C26708DC}"/>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4" name="Freeform: Shape 12">
              <a:extLst>
                <a:ext uri="{FF2B5EF4-FFF2-40B4-BE49-F238E27FC236}">
                  <a16:creationId xmlns:a16="http://schemas.microsoft.com/office/drawing/2014/main" id="{2194F273-6079-4D58-A510-0EBF4227520D}"/>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5" name="Freeform: Shape 13">
              <a:extLst>
                <a:ext uri="{FF2B5EF4-FFF2-40B4-BE49-F238E27FC236}">
                  <a16:creationId xmlns:a16="http://schemas.microsoft.com/office/drawing/2014/main" id="{AEC3FE6A-D4E9-4F9B-B689-9C5BF9326B6B}"/>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6" name="Freeform: Shape 14">
              <a:extLst>
                <a:ext uri="{FF2B5EF4-FFF2-40B4-BE49-F238E27FC236}">
                  <a16:creationId xmlns:a16="http://schemas.microsoft.com/office/drawing/2014/main" id="{B52D8E87-7BE8-4B9B-B18D-68C99705EECD}"/>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7" name="Freeform: Shape 15">
              <a:extLst>
                <a:ext uri="{FF2B5EF4-FFF2-40B4-BE49-F238E27FC236}">
                  <a16:creationId xmlns:a16="http://schemas.microsoft.com/office/drawing/2014/main" id="{6958AF13-A360-492B-8F33-E0608A11E679}"/>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8" name="Freeform: Shape 16">
              <a:extLst>
                <a:ext uri="{FF2B5EF4-FFF2-40B4-BE49-F238E27FC236}">
                  <a16:creationId xmlns:a16="http://schemas.microsoft.com/office/drawing/2014/main" id="{337AF046-BF07-462B-82F1-2215317CC3A6}"/>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41248" y="381000"/>
            <a:ext cx="2552700" cy="1325563"/>
          </a:xfrm>
        </p:spPr>
        <p:txBody>
          <a:bodyPr>
            <a:noAutofit/>
          </a:bodyPr>
          <a:lstStyle>
            <a:lvl1pPr>
              <a:defRPr sz="3000" baseline="0"/>
            </a:lvl1pPr>
          </a:lstStyle>
          <a:p>
            <a:r>
              <a:rPr lang="en-US" dirty="0"/>
              <a:t>CLICK TO EDIT MASTER TITLE STYLE</a:t>
            </a:r>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841248" y="1789113"/>
            <a:ext cx="2552700" cy="2696918"/>
          </a:xfrm>
        </p:spPr>
        <p:txBody>
          <a:bodyPr>
            <a:normAutofit/>
          </a:bodyPr>
          <a:lstStyle>
            <a:lvl1pPr marL="0" indent="0">
              <a:lnSpc>
                <a:spcPts val="2200"/>
              </a:lnSpc>
              <a:buFont typeface="Arial" panose="020B0604020202020204" pitchFamily="34" charset="0"/>
              <a:buNone/>
              <a:defRPr sz="1600"/>
            </a:lvl1pPr>
            <a:lvl2pPr marL="457200" indent="0">
              <a:lnSpc>
                <a:spcPts val="2200"/>
              </a:lnSpc>
              <a:buFont typeface="Arial" panose="020B0604020202020204" pitchFamily="34" charset="0"/>
              <a:buNone/>
              <a:defRPr sz="1600"/>
            </a:lvl2pPr>
            <a:lvl3pPr marL="914400" indent="0">
              <a:lnSpc>
                <a:spcPts val="2200"/>
              </a:lnSpc>
              <a:buFont typeface="Arial" panose="020B0604020202020204" pitchFamily="34" charset="0"/>
              <a:buNone/>
              <a:defRPr sz="1600"/>
            </a:lvl3pPr>
            <a:lvl4pPr marL="1371600" indent="0">
              <a:lnSpc>
                <a:spcPts val="2200"/>
              </a:lnSpc>
              <a:buFont typeface="Arial" panose="020B0604020202020204" pitchFamily="34" charset="0"/>
              <a:buNone/>
              <a:defRPr sz="1600"/>
            </a:lvl4pPr>
            <a:lvl5pPr marL="1828800" indent="0">
              <a:lnSpc>
                <a:spcPts val="2200"/>
              </a:lnSpc>
              <a:buFont typeface="Arial" panose="020B0604020202020204" pitchFamily="34" charset="0"/>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6">
            <a:extLst>
              <a:ext uri="{FF2B5EF4-FFF2-40B4-BE49-F238E27FC236}">
                <a16:creationId xmlns:a16="http://schemas.microsoft.com/office/drawing/2014/main" id="{A1F8D2B3-30A8-4B83-A5C0-C99EF8934201}"/>
              </a:ext>
            </a:extLst>
          </p:cNvPr>
          <p:cNvSpPr>
            <a:spLocks noGrp="1"/>
          </p:cNvSpPr>
          <p:nvPr>
            <p:ph type="dt" sz="half" idx="12"/>
          </p:nvPr>
        </p:nvSpPr>
        <p:spPr>
          <a:xfrm>
            <a:off x="838200" y="6356350"/>
            <a:ext cx="2743200" cy="365125"/>
          </a:xfrm>
        </p:spPr>
        <p:txBody>
          <a:bodyPr/>
          <a:lstStyle/>
          <a:p>
            <a:r>
              <a:rPr lang="en-US"/>
              <a:t>20XX</a:t>
            </a:r>
            <a:endParaRPr lang="en-US" dirty="0"/>
          </a:p>
        </p:txBody>
      </p:sp>
      <p:sp>
        <p:nvSpPr>
          <p:cNvPr id="7" name="Picture Placeholder 6">
            <a:extLst>
              <a:ext uri="{FF2B5EF4-FFF2-40B4-BE49-F238E27FC236}">
                <a16:creationId xmlns:a16="http://schemas.microsoft.com/office/drawing/2014/main" id="{33713A46-E629-418A-9E89-B20468B63A34}"/>
              </a:ext>
            </a:extLst>
          </p:cNvPr>
          <p:cNvSpPr>
            <a:spLocks noGrp="1"/>
          </p:cNvSpPr>
          <p:nvPr>
            <p:ph type="pic" sz="quarter" idx="11"/>
          </p:nvPr>
        </p:nvSpPr>
        <p:spPr>
          <a:xfrm>
            <a:off x="4035552" y="0"/>
            <a:ext cx="8156448" cy="6858000"/>
          </a:xfrm>
          <a:solidFill>
            <a:schemeClr val="accent5"/>
          </a:solidFill>
        </p:spPr>
        <p:txBody>
          <a:bodyPr/>
          <a:lstStyle/>
          <a:p>
            <a:endParaRPr lang="en-US" dirty="0"/>
          </a:p>
        </p:txBody>
      </p:sp>
      <p:sp>
        <p:nvSpPr>
          <p:cNvPr id="8" name="Footer Placeholder 7">
            <a:extLst>
              <a:ext uri="{FF2B5EF4-FFF2-40B4-BE49-F238E27FC236}">
                <a16:creationId xmlns:a16="http://schemas.microsoft.com/office/drawing/2014/main" id="{01027371-9F9C-42B2-9592-42A983992645}"/>
              </a:ext>
            </a:extLst>
          </p:cNvPr>
          <p:cNvSpPr>
            <a:spLocks noGrp="1"/>
          </p:cNvSpPr>
          <p:nvPr>
            <p:ph type="ftr" sz="quarter" idx="13"/>
          </p:nvPr>
        </p:nvSpPr>
        <p:spPr>
          <a:xfrm>
            <a:off x="4038600" y="6356350"/>
            <a:ext cx="4114800" cy="365125"/>
          </a:xfrm>
        </p:spPr>
        <p:txBody>
          <a:bodyPr/>
          <a:lstStyle>
            <a:lvl1pPr>
              <a:defRPr>
                <a:solidFill>
                  <a:schemeClr val="bg1"/>
                </a:solidFill>
              </a:defRPr>
            </a:lvl1pPr>
          </a:lstStyle>
          <a:p>
            <a:r>
              <a:rPr lang="en-US" dirty="0"/>
              <a:t>Presentation title</a:t>
            </a:r>
          </a:p>
        </p:txBody>
      </p:sp>
      <p:sp>
        <p:nvSpPr>
          <p:cNvPr id="10" name="Slide Number Placeholder 8">
            <a:extLst>
              <a:ext uri="{FF2B5EF4-FFF2-40B4-BE49-F238E27FC236}">
                <a16:creationId xmlns:a16="http://schemas.microsoft.com/office/drawing/2014/main" id="{AD277C46-5330-47A5-B42E-8A406D22662D}"/>
              </a:ext>
            </a:extLst>
          </p:cNvPr>
          <p:cNvSpPr>
            <a:spLocks noGrp="1"/>
          </p:cNvSpPr>
          <p:nvPr>
            <p:ph type="sldNum" sz="quarter" idx="14"/>
          </p:nvPr>
        </p:nvSpPr>
        <p:spPr>
          <a:xfrm>
            <a:off x="8610600" y="6356350"/>
            <a:ext cx="2743200" cy="365125"/>
          </a:xfrm>
        </p:spPr>
        <p:txBody>
          <a:bodyPr/>
          <a:lstStyle>
            <a:lvl1pP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675446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93048-98A4-4EE6-A653-11BF380C726A}"/>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AB1659C-931B-4D88-9E3F-38E165785555}"/>
              </a:ext>
              <a:ext uri="{C183D7F6-B498-43B3-948B-1728B52AA6E4}">
                <adec:decorative xmlns:adec="http://schemas.microsoft.com/office/drawing/2017/decorative" val="0"/>
              </a:ext>
            </a:extLst>
          </p:cNvPr>
          <p:cNvSpPr>
            <a:spLocks noGrp="1"/>
          </p:cNvSpPr>
          <p:nvPr>
            <p:ph type="pic" sz="quarter" idx="10" hasCustomPrompt="1"/>
          </p:nvPr>
        </p:nvSpPr>
        <p:spPr>
          <a:xfrm>
            <a:off x="0" y="0"/>
            <a:ext cx="12192000" cy="6858000"/>
          </a:xfrm>
        </p:spPr>
        <p:txBody>
          <a:bodyPr anchor="ctr"/>
          <a:lstStyle>
            <a:lvl1pPr marL="0" indent="0" algn="ctr">
              <a:buNone/>
              <a:defRPr/>
            </a:lvl1pPr>
          </a:lstStyle>
          <a:p>
            <a:r>
              <a:rPr lang="en-US" dirty="0"/>
              <a:t>Add a picture </a:t>
            </a:r>
          </a:p>
        </p:txBody>
      </p:sp>
      <p:sp>
        <p:nvSpPr>
          <p:cNvPr id="2" name="Title 1">
            <a:extLst>
              <a:ext uri="{FF2B5EF4-FFF2-40B4-BE49-F238E27FC236}">
                <a16:creationId xmlns:a16="http://schemas.microsoft.com/office/drawing/2014/main" id="{9434CD67-C668-42E8-AC37-E29C76B0242B}"/>
              </a:ext>
            </a:extLst>
          </p:cNvPr>
          <p:cNvSpPr>
            <a:spLocks noGrp="1"/>
          </p:cNvSpPr>
          <p:nvPr>
            <p:ph type="ctrTitle" hasCustomPrompt="1"/>
          </p:nvPr>
        </p:nvSpPr>
        <p:spPr>
          <a:xfrm>
            <a:off x="457200" y="457200"/>
            <a:ext cx="11201400" cy="1097280"/>
          </a:xfrm>
          <a:prstGeom prst="rect">
            <a:avLst/>
          </a:prstGeom>
        </p:spPr>
        <p:txBody>
          <a:bodyPr tIns="0" anchor="t" anchorCtr="0">
            <a:noAutofit/>
          </a:bodyPr>
          <a:lstStyle>
            <a:lvl1pPr algn="l">
              <a:defRPr sz="7200" b="1" i="1" spc="100" baseline="0">
                <a:solidFill>
                  <a:schemeClr val="tx1">
                    <a:lumMod val="85000"/>
                    <a:lumOff val="15000"/>
                  </a:schemeClr>
                </a:solidFill>
                <a:latin typeface="+mj-lt"/>
              </a:defRPr>
            </a:lvl1pPr>
          </a:lstStyle>
          <a:p>
            <a:r>
              <a:rPr lang="en-US" dirty="0"/>
              <a:t>Click to add title</a:t>
            </a:r>
          </a:p>
        </p:txBody>
      </p:sp>
      <p:sp>
        <p:nvSpPr>
          <p:cNvPr id="3" name="Subtitle 2">
            <a:extLst>
              <a:ext uri="{FF2B5EF4-FFF2-40B4-BE49-F238E27FC236}">
                <a16:creationId xmlns:a16="http://schemas.microsoft.com/office/drawing/2014/main" id="{44FD748F-42E3-495F-974D-1BDF0F1FA527}"/>
              </a:ext>
            </a:extLst>
          </p:cNvPr>
          <p:cNvSpPr>
            <a:spLocks noGrp="1"/>
          </p:cNvSpPr>
          <p:nvPr>
            <p:ph type="subTitle" idx="1" hasCustomPrompt="1"/>
          </p:nvPr>
        </p:nvSpPr>
        <p:spPr>
          <a:xfrm>
            <a:off x="457201" y="1554480"/>
            <a:ext cx="11201400" cy="638022"/>
          </a:xfrm>
        </p:spPr>
        <p:txBody>
          <a:bodyPr>
            <a:normAutofit/>
          </a:bodyPr>
          <a:lstStyle>
            <a:lvl1pPr marL="0" indent="0" algn="l">
              <a:buNone/>
              <a:defRPr sz="1800" b="1" i="1" cap="none" spc="0" baseline="0">
                <a:solidFill>
                  <a:schemeClr val="tx1">
                    <a:lumMod val="85000"/>
                    <a:lumOff val="1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1014479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Recipe Layout 1">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5B73CD6-4AD9-41DA-9481-BA512E885FE5}"/>
              </a:ext>
            </a:extLst>
          </p:cNvPr>
          <p:cNvSpPr>
            <a:spLocks noGrp="1"/>
          </p:cNvSpPr>
          <p:nvPr>
            <p:ph type="title" hasCustomPrompt="1"/>
          </p:nvPr>
        </p:nvSpPr>
        <p:spPr>
          <a:xfrm>
            <a:off x="4453128" y="457200"/>
            <a:ext cx="6858000" cy="609411"/>
          </a:xfrm>
          <a:prstGeom prst="rect">
            <a:avLst/>
          </a:prstGeom>
        </p:spPr>
        <p:txBody>
          <a:bodyPr lIns="91440" tIns="0" bIns="0" anchor="t" anchorCtr="0">
            <a:noAutofit/>
          </a:bodyPr>
          <a:lstStyle>
            <a:lvl1pPr>
              <a:lnSpc>
                <a:spcPct val="90000"/>
              </a:lnSpc>
              <a:defRPr sz="3800">
                <a:solidFill>
                  <a:schemeClr val="tx1">
                    <a:lumMod val="85000"/>
                    <a:lumOff val="15000"/>
                  </a:schemeClr>
                </a:solidFill>
                <a:latin typeface="+mj-lt"/>
              </a:defRPr>
            </a:lvl1pPr>
          </a:lstStyle>
          <a:p>
            <a:r>
              <a:rPr lang="en-US" dirty="0"/>
              <a:t>Click to add title</a:t>
            </a:r>
          </a:p>
        </p:txBody>
      </p:sp>
      <p:sp>
        <p:nvSpPr>
          <p:cNvPr id="20" name="Subtitle 2">
            <a:extLst>
              <a:ext uri="{FF2B5EF4-FFF2-40B4-BE49-F238E27FC236}">
                <a16:creationId xmlns:a16="http://schemas.microsoft.com/office/drawing/2014/main" id="{F41F7CAD-B5BC-36F0-94FE-05FCE6E68801}"/>
              </a:ext>
            </a:extLst>
          </p:cNvPr>
          <p:cNvSpPr>
            <a:spLocks noGrp="1"/>
          </p:cNvSpPr>
          <p:nvPr>
            <p:ph type="subTitle" idx="11" hasCustomPrompt="1"/>
          </p:nvPr>
        </p:nvSpPr>
        <p:spPr>
          <a:xfrm>
            <a:off x="4453127" y="1234440"/>
            <a:ext cx="6857999" cy="365760"/>
          </a:xfrm>
        </p:spPr>
        <p:txBody>
          <a:bodyPr>
            <a:noAutofit/>
          </a:bodyPr>
          <a:lstStyle>
            <a:lvl1pPr marL="0" indent="0" algn="l">
              <a:buNone/>
              <a:defRPr sz="1100" b="1" i="1">
                <a:solidFill>
                  <a:schemeClr val="tx1">
                    <a:lumMod val="85000"/>
                    <a:lumOff val="1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Picture Placeholder 4">
            <a:extLst>
              <a:ext uri="{FF2B5EF4-FFF2-40B4-BE49-F238E27FC236}">
                <a16:creationId xmlns:a16="http://schemas.microsoft.com/office/drawing/2014/main" id="{E2097EA0-E1A4-437B-A23F-488927B95FE3}"/>
              </a:ext>
            </a:extLst>
          </p:cNvPr>
          <p:cNvSpPr>
            <a:spLocks noGrp="1"/>
          </p:cNvSpPr>
          <p:nvPr>
            <p:ph type="pic" sz="quarter" idx="10" hasCustomPrompt="1"/>
          </p:nvPr>
        </p:nvSpPr>
        <p:spPr>
          <a:xfrm>
            <a:off x="0" y="0"/>
            <a:ext cx="3971109" cy="6858000"/>
          </a:xfrm>
          <a:noFill/>
        </p:spPr>
        <p:txBody>
          <a:bodyPr anchor="ctr"/>
          <a:lstStyle>
            <a:lvl1pPr marL="0" indent="0" algn="ctr">
              <a:buNone/>
              <a:defRPr/>
            </a:lvl1pPr>
          </a:lstStyle>
          <a:p>
            <a:r>
              <a:rPr lang="en-US" dirty="0"/>
              <a:t>Add a picture </a:t>
            </a:r>
          </a:p>
        </p:txBody>
      </p:sp>
      <p:sp>
        <p:nvSpPr>
          <p:cNvPr id="22" name="Text Placeholder 3">
            <a:extLst>
              <a:ext uri="{FF2B5EF4-FFF2-40B4-BE49-F238E27FC236}">
                <a16:creationId xmlns:a16="http://schemas.microsoft.com/office/drawing/2014/main" id="{286B12DA-FA09-A9F6-13EE-795F5152B5B7}"/>
              </a:ext>
            </a:extLst>
          </p:cNvPr>
          <p:cNvSpPr>
            <a:spLocks noGrp="1"/>
          </p:cNvSpPr>
          <p:nvPr>
            <p:ph type="body" sz="half" idx="12" hasCustomPrompt="1"/>
          </p:nvPr>
        </p:nvSpPr>
        <p:spPr>
          <a:xfrm>
            <a:off x="4453128" y="1828800"/>
            <a:ext cx="3291840" cy="365760"/>
          </a:xfrm>
        </p:spPr>
        <p:txBody>
          <a:bodyPr>
            <a:noAutofit/>
          </a:bodyPr>
          <a:lstStyle>
            <a:lvl1pPr marL="0" indent="0" algn="l">
              <a:buNone/>
              <a:defRPr sz="1400" b="1" i="0" cap="all" spc="100" baseline="0">
                <a:solidFill>
                  <a:schemeClr val="tx1">
                    <a:lumMod val="85000"/>
                    <a:lumOff val="15000"/>
                  </a:schemeClr>
                </a:solidFill>
                <a:latin typeface="Franklin Gothic Medium" panose="020B06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23" name="Text Placeholder 3">
            <a:extLst>
              <a:ext uri="{FF2B5EF4-FFF2-40B4-BE49-F238E27FC236}">
                <a16:creationId xmlns:a16="http://schemas.microsoft.com/office/drawing/2014/main" id="{7360E21A-8528-AA7D-38F2-EF7EFC92CF36}"/>
              </a:ext>
            </a:extLst>
          </p:cNvPr>
          <p:cNvSpPr>
            <a:spLocks noGrp="1"/>
          </p:cNvSpPr>
          <p:nvPr>
            <p:ph type="body" sz="half" idx="13" hasCustomPrompt="1"/>
          </p:nvPr>
        </p:nvSpPr>
        <p:spPr>
          <a:xfrm>
            <a:off x="4453128" y="2194559"/>
            <a:ext cx="3291840" cy="2000923"/>
          </a:xfrm>
        </p:spPr>
        <p:txBody>
          <a:bodyPr numCol="1">
            <a:noAutofit/>
          </a:bodyPr>
          <a:lstStyle>
            <a:lvl1pPr marL="228600" indent="-228600" hangingPunct="0">
              <a:lnSpc>
                <a:spcPts val="1400"/>
              </a:lnSpc>
              <a:spcBef>
                <a:spcPts val="0"/>
              </a:spcBef>
              <a:spcAft>
                <a:spcPts val="700"/>
              </a:spcAft>
              <a:buFont typeface="Arial" panose="020B0604020202020204" pitchFamily="34" charset="0"/>
              <a:buChar char="•"/>
              <a:tabLst>
                <a:tab pos="112713" algn="r"/>
                <a:tab pos="233363" algn="l"/>
              </a:tabLst>
              <a:defRPr sz="1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26" name="Text Placeholder 27">
            <a:extLst>
              <a:ext uri="{FF2B5EF4-FFF2-40B4-BE49-F238E27FC236}">
                <a16:creationId xmlns:a16="http://schemas.microsoft.com/office/drawing/2014/main" id="{EF397C28-0C1D-A853-FDE9-F0E8F3CE6ADA}"/>
              </a:ext>
            </a:extLst>
          </p:cNvPr>
          <p:cNvSpPr>
            <a:spLocks noGrp="1"/>
          </p:cNvSpPr>
          <p:nvPr>
            <p:ph type="body" sz="quarter" idx="16" hasCustomPrompt="1"/>
          </p:nvPr>
        </p:nvSpPr>
        <p:spPr>
          <a:xfrm>
            <a:off x="4453127" y="4447715"/>
            <a:ext cx="2382677" cy="1373775"/>
          </a:xfrm>
          <a:noFill/>
          <a:ln w="25400">
            <a:solidFill>
              <a:schemeClr val="bg2"/>
            </a:solidFill>
          </a:ln>
        </p:spPr>
        <p:txBody>
          <a:bodyPr lIns="182880" tIns="137160" rIns="182880" bIns="182880" anchor="t" anchorCtr="0">
            <a:noAutofit/>
          </a:bodyPr>
          <a:lstStyle>
            <a:lvl1pPr marL="0" indent="0" algn="l">
              <a:lnSpc>
                <a:spcPct val="100000"/>
              </a:lnSpc>
              <a:spcBef>
                <a:spcPts val="0"/>
              </a:spcBef>
              <a:buNone/>
              <a:defRPr sz="1400" b="1" i="0" cap="all" baseline="0">
                <a:solidFill>
                  <a:schemeClr val="accent2">
                    <a:lumMod val="50000"/>
                  </a:schemeClr>
                </a:solidFill>
                <a:latin typeface="Franklin Gothic Medium" panose="020B0603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 name="Text Placeholder 5">
            <a:extLst>
              <a:ext uri="{FF2B5EF4-FFF2-40B4-BE49-F238E27FC236}">
                <a16:creationId xmlns:a16="http://schemas.microsoft.com/office/drawing/2014/main" id="{75FF0A15-82B0-95DF-9F8F-19D2C68E1CC8}"/>
              </a:ext>
            </a:extLst>
          </p:cNvPr>
          <p:cNvSpPr>
            <a:spLocks noGrp="1"/>
          </p:cNvSpPr>
          <p:nvPr>
            <p:ph type="body" sz="quarter" idx="18" hasCustomPrompt="1"/>
          </p:nvPr>
        </p:nvSpPr>
        <p:spPr>
          <a:xfrm>
            <a:off x="4536228" y="4831975"/>
            <a:ext cx="2214282" cy="913533"/>
          </a:xfrm>
        </p:spPr>
        <p:txBody>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add text</a:t>
            </a:r>
          </a:p>
        </p:txBody>
      </p:sp>
      <p:sp>
        <p:nvSpPr>
          <p:cNvPr id="24" name="Text Placeholder 3">
            <a:extLst>
              <a:ext uri="{FF2B5EF4-FFF2-40B4-BE49-F238E27FC236}">
                <a16:creationId xmlns:a16="http://schemas.microsoft.com/office/drawing/2014/main" id="{D873DCFF-5889-873A-FEF4-22E59DC24696}"/>
              </a:ext>
            </a:extLst>
          </p:cNvPr>
          <p:cNvSpPr>
            <a:spLocks noGrp="1"/>
          </p:cNvSpPr>
          <p:nvPr>
            <p:ph type="body" sz="half" idx="14" hasCustomPrompt="1"/>
          </p:nvPr>
        </p:nvSpPr>
        <p:spPr>
          <a:xfrm>
            <a:off x="8001000" y="1828800"/>
            <a:ext cx="3291840" cy="365760"/>
          </a:xfrm>
        </p:spPr>
        <p:txBody>
          <a:bodyPr>
            <a:noAutofit/>
          </a:bodyPr>
          <a:lstStyle>
            <a:lvl1pPr marL="0" indent="0" algn="l">
              <a:buNone/>
              <a:defRPr sz="1400" b="1" i="0" cap="all" spc="100" baseline="0">
                <a:solidFill>
                  <a:schemeClr val="tx1">
                    <a:lumMod val="85000"/>
                    <a:lumOff val="15000"/>
                  </a:schemeClr>
                </a:solidFill>
                <a:latin typeface="Franklin Gothic Medium" panose="020B06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25" name="Text Placeholder 3">
            <a:extLst>
              <a:ext uri="{FF2B5EF4-FFF2-40B4-BE49-F238E27FC236}">
                <a16:creationId xmlns:a16="http://schemas.microsoft.com/office/drawing/2014/main" id="{5FAC96DB-FC65-87E4-1980-B1FF3C628DB0}"/>
              </a:ext>
            </a:extLst>
          </p:cNvPr>
          <p:cNvSpPr>
            <a:spLocks noGrp="1"/>
          </p:cNvSpPr>
          <p:nvPr>
            <p:ph type="body" sz="half" idx="15" hasCustomPrompt="1"/>
          </p:nvPr>
        </p:nvSpPr>
        <p:spPr>
          <a:xfrm>
            <a:off x="8001000" y="2194559"/>
            <a:ext cx="3291840" cy="3550949"/>
          </a:xfrm>
        </p:spPr>
        <p:txBody>
          <a:bodyPr numCol="1">
            <a:noAutofit/>
          </a:bodyPr>
          <a:lstStyle>
            <a:lvl1pPr marL="0" indent="0">
              <a:spcBef>
                <a:spcPts val="600"/>
              </a:spcBef>
              <a:spcAft>
                <a:spcPts val="1000"/>
              </a:spcAft>
              <a:buClr>
                <a:schemeClr val="accent2">
                  <a:lumMod val="50000"/>
                </a:schemeClr>
              </a:buClr>
              <a:buSzPct val="120000"/>
              <a:buFont typeface="+mj-lt"/>
              <a:buNone/>
              <a:defRPr sz="1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27" name="Text Placeholder 3">
            <a:extLst>
              <a:ext uri="{FF2B5EF4-FFF2-40B4-BE49-F238E27FC236}">
                <a16:creationId xmlns:a16="http://schemas.microsoft.com/office/drawing/2014/main" id="{39717C9F-E573-041C-8212-A9E04D40638D}"/>
              </a:ext>
            </a:extLst>
          </p:cNvPr>
          <p:cNvSpPr>
            <a:spLocks noGrp="1"/>
          </p:cNvSpPr>
          <p:nvPr>
            <p:ph type="body" sz="half" idx="17" hasCustomPrompt="1"/>
          </p:nvPr>
        </p:nvSpPr>
        <p:spPr>
          <a:xfrm>
            <a:off x="4453127" y="6061039"/>
            <a:ext cx="6821425" cy="385480"/>
          </a:xfrm>
        </p:spPr>
        <p:txBody>
          <a:bodyPr bIns="0" numCol="1" anchor="t" anchorCtr="0">
            <a:noAutofit/>
          </a:bodyPr>
          <a:lstStyle>
            <a:lvl1pPr marL="0" indent="0">
              <a:lnSpc>
                <a:spcPts val="1400"/>
              </a:lnSpc>
              <a:buNone/>
              <a:defRPr sz="1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16" name="Slide Number Placeholder 5">
            <a:extLst>
              <a:ext uri="{FF2B5EF4-FFF2-40B4-BE49-F238E27FC236}">
                <a16:creationId xmlns:a16="http://schemas.microsoft.com/office/drawing/2014/main" id="{7B87CD47-95A7-4ABC-AD12-8F916194D62B}"/>
              </a:ext>
            </a:extLst>
          </p:cNvPr>
          <p:cNvSpPr>
            <a:spLocks noGrp="1"/>
          </p:cNvSpPr>
          <p:nvPr>
            <p:ph type="sldNum" sz="quarter" idx="4"/>
          </p:nvPr>
        </p:nvSpPr>
        <p:spPr>
          <a:xfrm>
            <a:off x="11274552" y="6061039"/>
            <a:ext cx="457200" cy="385480"/>
          </a:xfrm>
          <a:prstGeom prst="rect">
            <a:avLst/>
          </a:prstGeom>
        </p:spPr>
        <p:txBody>
          <a:bodyPr vert="horz" lIns="0" tIns="0" rIns="0" bIns="0" rtlCol="0" anchor="b" anchorCtr="0"/>
          <a:lstStyle>
            <a:lvl1pPr algn="r">
              <a:lnSpc>
                <a:spcPts val="1680"/>
              </a:lnSpc>
              <a:defRPr sz="1600" b="1" i="1">
                <a:solidFill>
                  <a:schemeClr val="tx1">
                    <a:lumMod val="85000"/>
                    <a:lumOff val="15000"/>
                  </a:schemeClr>
                </a:solidFill>
                <a:latin typeface="+mj-lt"/>
              </a:defRPr>
            </a:lvl1pPr>
          </a:lstStyle>
          <a:p>
            <a:fld id="{745CA84A-544F-4B6B-BC9A-925394EE73B5}" type="slidenum">
              <a:rPr lang="en-US" smtClean="0"/>
              <a:pPr/>
              <a:t>‹#›</a:t>
            </a:fld>
            <a:endParaRPr lang="en-US" dirty="0"/>
          </a:p>
        </p:txBody>
      </p:sp>
    </p:spTree>
    <p:extLst>
      <p:ext uri="{BB962C8B-B14F-4D97-AF65-F5344CB8AC3E}">
        <p14:creationId xmlns:p14="http://schemas.microsoft.com/office/powerpoint/2010/main" val="233744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hasCustomPrompt="1"/>
          </p:nvPr>
        </p:nvSpPr>
        <p:spPr>
          <a:xfrm>
            <a:off x="841248" y="381000"/>
            <a:ext cx="4572000" cy="1325563"/>
          </a:xfrm>
        </p:spPr>
        <p:txBody>
          <a:bodyPr>
            <a:normAutofit/>
          </a:bodyPr>
          <a:lstStyle>
            <a:lvl1pPr>
              <a:defRPr sz="3000" baseline="0"/>
            </a:lvl1pPr>
          </a:lstStyle>
          <a:p>
            <a:r>
              <a:rPr lang="en-US" dirty="0"/>
              <a:t>CLICK TO EDIT MASTER TITLE STYLE</a:t>
            </a:r>
          </a:p>
        </p:txBody>
      </p:sp>
      <p:sp>
        <p:nvSpPr>
          <p:cNvPr id="5" name="Text Placeholder 4">
            <a:extLst>
              <a:ext uri="{FF2B5EF4-FFF2-40B4-BE49-F238E27FC236}">
                <a16:creationId xmlns:a16="http://schemas.microsoft.com/office/drawing/2014/main" id="{CAF77331-6002-494B-B704-DDA9DEBB6491}"/>
              </a:ext>
            </a:extLst>
          </p:cNvPr>
          <p:cNvSpPr>
            <a:spLocks noGrp="1"/>
          </p:cNvSpPr>
          <p:nvPr>
            <p:ph type="body" sz="quarter" idx="10"/>
          </p:nvPr>
        </p:nvSpPr>
        <p:spPr>
          <a:xfrm>
            <a:off x="841248" y="1789112"/>
            <a:ext cx="4572000" cy="4166519"/>
          </a:xfrm>
        </p:spPr>
        <p:txBody>
          <a:bodyPr>
            <a:normAutofit/>
          </a:bodyPr>
          <a:lstStyle>
            <a:lvl1pPr marL="0" indent="0">
              <a:lnSpc>
                <a:spcPts val="2200"/>
              </a:lnSpc>
              <a:buNone/>
              <a:defRPr sz="1600"/>
            </a:lvl1pPr>
            <a:lvl2pPr marL="457200" indent="0">
              <a:lnSpc>
                <a:spcPts val="2200"/>
              </a:lnSpc>
              <a:buNone/>
              <a:defRPr sz="1600"/>
            </a:lvl2pPr>
            <a:lvl3pPr marL="914400" indent="0">
              <a:lnSpc>
                <a:spcPts val="2200"/>
              </a:lnSpc>
              <a:buNone/>
              <a:defRPr sz="1600"/>
            </a:lvl3pPr>
            <a:lvl4pPr marL="1371600" indent="0">
              <a:lnSpc>
                <a:spcPts val="2200"/>
              </a:lnSpc>
              <a:buNone/>
              <a:defRPr sz="1600"/>
            </a:lvl4pPr>
            <a:lvl5pPr marL="1828800" indent="0">
              <a:lnSpc>
                <a:spcPts val="22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6">
            <a:extLst>
              <a:ext uri="{FF2B5EF4-FFF2-40B4-BE49-F238E27FC236}">
                <a16:creationId xmlns:a16="http://schemas.microsoft.com/office/drawing/2014/main" id="{1717D704-6E87-4C09-AB8E-78E9D5F73955}"/>
              </a:ext>
            </a:extLst>
          </p:cNvPr>
          <p:cNvSpPr>
            <a:spLocks noGrp="1"/>
          </p:cNvSpPr>
          <p:nvPr>
            <p:ph type="dt" sz="half" idx="12"/>
          </p:nvPr>
        </p:nvSpPr>
        <p:spPr>
          <a:xfrm>
            <a:off x="838200" y="6356350"/>
            <a:ext cx="2743200" cy="365125"/>
          </a:xfrm>
        </p:spPr>
        <p:txBody>
          <a:bodyPr/>
          <a:lstStyle/>
          <a:p>
            <a:r>
              <a:rPr lang="en-US"/>
              <a:t>20XX</a:t>
            </a:r>
            <a:endParaRPr lang="en-US" dirty="0"/>
          </a:p>
        </p:txBody>
      </p:sp>
      <p:sp>
        <p:nvSpPr>
          <p:cNvPr id="9" name="Picture Placeholder 6">
            <a:extLst>
              <a:ext uri="{FF2B5EF4-FFF2-40B4-BE49-F238E27FC236}">
                <a16:creationId xmlns:a16="http://schemas.microsoft.com/office/drawing/2014/main" id="{6445CE96-5361-47BD-A601-9A41E497963B}"/>
              </a:ext>
            </a:extLst>
          </p:cNvPr>
          <p:cNvSpPr>
            <a:spLocks noGrp="1"/>
          </p:cNvSpPr>
          <p:nvPr>
            <p:ph type="pic" sz="quarter" idx="11"/>
          </p:nvPr>
        </p:nvSpPr>
        <p:spPr>
          <a:xfrm>
            <a:off x="8132064" y="0"/>
            <a:ext cx="4059936" cy="6858000"/>
          </a:xfrm>
          <a:solidFill>
            <a:schemeClr val="accent5"/>
          </a:solidFill>
        </p:spPr>
        <p:txBody>
          <a:bodyPr/>
          <a:lstStyle/>
          <a:p>
            <a:endParaRPr lang="en-US" dirty="0"/>
          </a:p>
        </p:txBody>
      </p:sp>
      <p:sp>
        <p:nvSpPr>
          <p:cNvPr id="13" name="Picture Placeholder 6">
            <a:extLst>
              <a:ext uri="{FF2B5EF4-FFF2-40B4-BE49-F238E27FC236}">
                <a16:creationId xmlns:a16="http://schemas.microsoft.com/office/drawing/2014/main" id="{184B2061-5123-4D27-826E-8B5E6F98AAC6}"/>
              </a:ext>
            </a:extLst>
          </p:cNvPr>
          <p:cNvSpPr>
            <a:spLocks noGrp="1"/>
          </p:cNvSpPr>
          <p:nvPr>
            <p:ph type="pic" sz="quarter" idx="16"/>
          </p:nvPr>
        </p:nvSpPr>
        <p:spPr>
          <a:xfrm>
            <a:off x="6095471" y="1412748"/>
            <a:ext cx="4041648" cy="4032504"/>
          </a:xfrm>
          <a:solidFill>
            <a:schemeClr val="accent5"/>
          </a:solidFill>
          <a:ln w="101600">
            <a:solidFill>
              <a:schemeClr val="bg1"/>
            </a:solidFill>
          </a:ln>
        </p:spPr>
        <p:txBody>
          <a:bodyPr/>
          <a:lstStyle/>
          <a:p>
            <a:endParaRPr lang="en-US" dirty="0"/>
          </a:p>
        </p:txBody>
      </p:sp>
      <p:sp>
        <p:nvSpPr>
          <p:cNvPr id="15" name="Footer Placeholder 7">
            <a:extLst>
              <a:ext uri="{FF2B5EF4-FFF2-40B4-BE49-F238E27FC236}">
                <a16:creationId xmlns:a16="http://schemas.microsoft.com/office/drawing/2014/main" id="{7235C1BB-4D36-4657-8084-ED52E2DBF346}"/>
              </a:ext>
            </a:extLst>
          </p:cNvPr>
          <p:cNvSpPr>
            <a:spLocks noGrp="1"/>
          </p:cNvSpPr>
          <p:nvPr>
            <p:ph type="ftr" sz="quarter" idx="13"/>
          </p:nvPr>
        </p:nvSpPr>
        <p:spPr>
          <a:xfrm>
            <a:off x="4038600" y="6356350"/>
            <a:ext cx="4114800" cy="365125"/>
          </a:xfrm>
        </p:spPr>
        <p:txBody>
          <a:bodyPr/>
          <a:lstStyle>
            <a:lvl1pPr>
              <a:defRPr>
                <a:solidFill>
                  <a:schemeClr val="bg1">
                    <a:lumMod val="50000"/>
                  </a:schemeClr>
                </a:solidFill>
              </a:defRPr>
            </a:lvl1pPr>
          </a:lstStyle>
          <a:p>
            <a:r>
              <a:rPr lang="en-US" dirty="0"/>
              <a:t>Presentation title</a:t>
            </a:r>
          </a:p>
        </p:txBody>
      </p:sp>
      <p:sp>
        <p:nvSpPr>
          <p:cNvPr id="16" name="Slide Number Placeholder 8">
            <a:extLst>
              <a:ext uri="{FF2B5EF4-FFF2-40B4-BE49-F238E27FC236}">
                <a16:creationId xmlns:a16="http://schemas.microsoft.com/office/drawing/2014/main" id="{830BDA30-4954-480D-9CDA-DFEC700B4BAF}"/>
              </a:ext>
            </a:extLst>
          </p:cNvPr>
          <p:cNvSpPr>
            <a:spLocks noGrp="1"/>
          </p:cNvSpPr>
          <p:nvPr>
            <p:ph type="sldNum" sz="quarter" idx="14"/>
          </p:nvPr>
        </p:nvSpPr>
        <p:spPr>
          <a:xfrm>
            <a:off x="8610600" y="6356350"/>
            <a:ext cx="2743200" cy="365125"/>
          </a:xfrm>
        </p:spPr>
        <p:txBody>
          <a:bodyPr/>
          <a:lstStyle>
            <a:lvl1pPr>
              <a:defRPr>
                <a:solidFill>
                  <a:schemeClr val="bg1"/>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43991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hasCustomPrompt="1"/>
          </p:nvPr>
        </p:nvSpPr>
        <p:spPr>
          <a:xfrm>
            <a:off x="831850" y="5074920"/>
            <a:ext cx="10515600" cy="603504"/>
          </a:xfrm>
        </p:spPr>
        <p:txBody>
          <a:bodyPr anchor="b">
            <a:normAutofit/>
          </a:bodyPr>
          <a:lstStyle>
            <a:lvl1pPr algn="ctr">
              <a:defRPr sz="3000" baseline="0"/>
            </a:lvl1pPr>
          </a:lstStyle>
          <a:p>
            <a:r>
              <a:rPr lang="en-US" dirty="0"/>
              <a:t>CLICK TO EDIT MASTER TITLE STYLE</a:t>
            </a:r>
          </a:p>
        </p:txBody>
      </p:sp>
      <p:sp>
        <p:nvSpPr>
          <p:cNvPr id="8" name="Picture Placeholder 7">
            <a:extLst>
              <a:ext uri="{FF2B5EF4-FFF2-40B4-BE49-F238E27FC236}">
                <a16:creationId xmlns:a16="http://schemas.microsoft.com/office/drawing/2014/main" id="{01678D0D-E7C0-4B71-92B6-4809F88B7AF2}"/>
              </a:ext>
            </a:extLst>
          </p:cNvPr>
          <p:cNvSpPr>
            <a:spLocks noGrp="1"/>
          </p:cNvSpPr>
          <p:nvPr>
            <p:ph type="pic" sz="quarter" idx="13"/>
          </p:nvPr>
        </p:nvSpPr>
        <p:spPr>
          <a:xfrm>
            <a:off x="1524" y="0"/>
            <a:ext cx="12188952" cy="4572000"/>
          </a:xfrm>
          <a:solidFill>
            <a:schemeClr val="accent5"/>
          </a:solidFill>
        </p:spPr>
        <p:txBody>
          <a:bodyPr/>
          <a:lstStyle/>
          <a:p>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31850" y="5742432"/>
            <a:ext cx="10515600" cy="365760"/>
          </a:xfrm>
        </p:spPr>
        <p:txBody>
          <a:bodyPr>
            <a:normAutofit/>
          </a:bodyPr>
          <a:lstStyle>
            <a:lvl1pPr marL="0" indent="0" algn="ctr">
              <a:buNone/>
              <a:defRPr sz="20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19" name="Bottom Right">
            <a:extLst>
              <a:ext uri="{FF2B5EF4-FFF2-40B4-BE49-F238E27FC236}">
                <a16:creationId xmlns:a16="http://schemas.microsoft.com/office/drawing/2014/main" id="{9B4D6141-35CF-451D-BD01-FA735BAA36FD}"/>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20" name="Graphic 157">
              <a:extLst>
                <a:ext uri="{FF2B5EF4-FFF2-40B4-BE49-F238E27FC236}">
                  <a16:creationId xmlns:a16="http://schemas.microsoft.com/office/drawing/2014/main" id="{B322DFCF-90C7-4DBE-B29A-947503AAD199}"/>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22" name="Freeform: Shape 24">
                <a:extLst>
                  <a:ext uri="{FF2B5EF4-FFF2-40B4-BE49-F238E27FC236}">
                    <a16:creationId xmlns:a16="http://schemas.microsoft.com/office/drawing/2014/main" id="{F48A038F-FA3F-4515-8D04-97EF22E65817}"/>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3" name="Freeform: Shape 25">
                <a:extLst>
                  <a:ext uri="{FF2B5EF4-FFF2-40B4-BE49-F238E27FC236}">
                    <a16:creationId xmlns:a16="http://schemas.microsoft.com/office/drawing/2014/main" id="{8155636C-869C-4098-B5E6-7A6B4DB8B61D}"/>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4" name="Freeform: Shape 26">
                <a:extLst>
                  <a:ext uri="{FF2B5EF4-FFF2-40B4-BE49-F238E27FC236}">
                    <a16:creationId xmlns:a16="http://schemas.microsoft.com/office/drawing/2014/main" id="{0E4F1004-DF67-4659-A9F6-7B088CCA24A8}"/>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5" name="Freeform: Shape 30">
                <a:extLst>
                  <a:ext uri="{FF2B5EF4-FFF2-40B4-BE49-F238E27FC236}">
                    <a16:creationId xmlns:a16="http://schemas.microsoft.com/office/drawing/2014/main" id="{DE817514-787F-46B1-BA14-6DC30B01333A}"/>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6" name="Freeform: Shape 31">
                <a:extLst>
                  <a:ext uri="{FF2B5EF4-FFF2-40B4-BE49-F238E27FC236}">
                    <a16:creationId xmlns:a16="http://schemas.microsoft.com/office/drawing/2014/main" id="{19517BB1-651A-4460-87CD-207F8060759D}"/>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7" name="Freeform: Shape 32">
                <a:extLst>
                  <a:ext uri="{FF2B5EF4-FFF2-40B4-BE49-F238E27FC236}">
                    <a16:creationId xmlns:a16="http://schemas.microsoft.com/office/drawing/2014/main" id="{9C651D90-C3D5-4EDB-BE84-CFAF352CB560}"/>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28" name="Freeform: Shape 36">
                <a:extLst>
                  <a:ext uri="{FF2B5EF4-FFF2-40B4-BE49-F238E27FC236}">
                    <a16:creationId xmlns:a16="http://schemas.microsoft.com/office/drawing/2014/main" id="{DD986C4F-FAF9-4E46-AC0A-06859698AD68}"/>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21" name="Freeform: Shape 23">
              <a:extLst>
                <a:ext uri="{FF2B5EF4-FFF2-40B4-BE49-F238E27FC236}">
                  <a16:creationId xmlns:a16="http://schemas.microsoft.com/office/drawing/2014/main" id="{4338AACE-9CB3-4730-AE6B-8898D1E4D952}"/>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Graph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a:normAutofit/>
          </a:bodyPr>
          <a:lstStyle>
            <a:lvl1pPr>
              <a:defRPr sz="3000"/>
            </a:lvl1pPr>
          </a:lstStyle>
          <a:p>
            <a:r>
              <a:rPr lang="en-US" dirty="0"/>
              <a:t>Click to edit Master title style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
        <p:nvSpPr>
          <p:cNvPr id="17" name="Content Placeholder 16">
            <a:extLst>
              <a:ext uri="{FF2B5EF4-FFF2-40B4-BE49-F238E27FC236}">
                <a16:creationId xmlns:a16="http://schemas.microsoft.com/office/drawing/2014/main" id="{FE96B313-012D-4870-B065-8F7E74251B27}"/>
              </a:ext>
            </a:extLst>
          </p:cNvPr>
          <p:cNvSpPr>
            <a:spLocks noGrp="1"/>
          </p:cNvSpPr>
          <p:nvPr>
            <p:ph sz="quarter" idx="13"/>
          </p:nvPr>
        </p:nvSpPr>
        <p:spPr>
          <a:xfrm>
            <a:off x="828964" y="1829525"/>
            <a:ext cx="10505786" cy="4337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6947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841248" y="381000"/>
            <a:ext cx="10972800" cy="1325563"/>
          </a:xfrm>
        </p:spPr>
        <p:txBody>
          <a:bodyPr>
            <a:normAutofit/>
          </a:bodyPr>
          <a:lstStyle>
            <a:lvl1pPr>
              <a:defRPr sz="3000"/>
            </a:lvl1pPr>
          </a:lstStyle>
          <a:p>
            <a:r>
              <a:rPr lang="en-US" dirty="0"/>
              <a:t>Click to edit Master title style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grpSp>
        <p:nvGrpSpPr>
          <p:cNvPr id="6" name="Bottom Right">
            <a:extLst>
              <a:ext uri="{FF2B5EF4-FFF2-40B4-BE49-F238E27FC236}">
                <a16:creationId xmlns:a16="http://schemas.microsoft.com/office/drawing/2014/main" id="{3F4EA131-028B-4E70-968A-F18FD27D3639}"/>
              </a:ext>
              <a:ext uri="{C183D7F6-B498-43B3-948B-1728B52AA6E4}">
                <adec:decorative xmlns:adec="http://schemas.microsoft.com/office/drawing/2017/decorative" val="1"/>
              </a:ext>
            </a:extLst>
          </p:cNvPr>
          <p:cNvGrpSpPr/>
          <p:nvPr userDrawn="1"/>
        </p:nvGrpSpPr>
        <p:grpSpPr>
          <a:xfrm>
            <a:off x="7993448" y="3278144"/>
            <a:ext cx="4211600" cy="3581399"/>
            <a:chOff x="7980400" y="3276601"/>
            <a:chExt cx="4211600" cy="3581399"/>
          </a:xfrm>
        </p:grpSpPr>
        <p:grpSp>
          <p:nvGrpSpPr>
            <p:cNvPr id="7" name="Graphic 157">
              <a:extLst>
                <a:ext uri="{FF2B5EF4-FFF2-40B4-BE49-F238E27FC236}">
                  <a16:creationId xmlns:a16="http://schemas.microsoft.com/office/drawing/2014/main" id="{35B6ADC5-2993-4C95-8FC0-E843BACAED1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9" name="Freeform: Shape 24">
                <a:extLst>
                  <a:ext uri="{FF2B5EF4-FFF2-40B4-BE49-F238E27FC236}">
                    <a16:creationId xmlns:a16="http://schemas.microsoft.com/office/drawing/2014/main" id="{174FA252-C254-4DAB-A71B-2263B4B5F97A}"/>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0" name="Freeform: Shape 25">
                <a:extLst>
                  <a:ext uri="{FF2B5EF4-FFF2-40B4-BE49-F238E27FC236}">
                    <a16:creationId xmlns:a16="http://schemas.microsoft.com/office/drawing/2014/main" id="{B8C83007-5E21-486E-9DBB-38D4DFA65B88}"/>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1" name="Freeform: Shape 26">
                <a:extLst>
                  <a:ext uri="{FF2B5EF4-FFF2-40B4-BE49-F238E27FC236}">
                    <a16:creationId xmlns:a16="http://schemas.microsoft.com/office/drawing/2014/main" id="{1CA85DBE-60A4-4A34-A031-ED1979A4BEA5}"/>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2" name="Freeform: Shape 30">
                <a:extLst>
                  <a:ext uri="{FF2B5EF4-FFF2-40B4-BE49-F238E27FC236}">
                    <a16:creationId xmlns:a16="http://schemas.microsoft.com/office/drawing/2014/main" id="{4438E01A-3963-4B12-94A1-C68FBA48D5EB}"/>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3" name="Freeform: Shape 31">
                <a:extLst>
                  <a:ext uri="{FF2B5EF4-FFF2-40B4-BE49-F238E27FC236}">
                    <a16:creationId xmlns:a16="http://schemas.microsoft.com/office/drawing/2014/main" id="{0EDE04B1-4206-4F98-AD4E-C7F4E612668C}"/>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4" name="Freeform: Shape 32">
                <a:extLst>
                  <a:ext uri="{FF2B5EF4-FFF2-40B4-BE49-F238E27FC236}">
                    <a16:creationId xmlns:a16="http://schemas.microsoft.com/office/drawing/2014/main" id="{13D5B5F8-89AD-4F43-BD6E-2066CC4A4866}"/>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15" name="Freeform: Shape 36">
                <a:extLst>
                  <a:ext uri="{FF2B5EF4-FFF2-40B4-BE49-F238E27FC236}">
                    <a16:creationId xmlns:a16="http://schemas.microsoft.com/office/drawing/2014/main" id="{3F74D39B-7972-40FC-B9BA-41B1C9C31C4C}"/>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8" name="Freeform: Shape 23">
              <a:extLst>
                <a:ext uri="{FF2B5EF4-FFF2-40B4-BE49-F238E27FC236}">
                  <a16:creationId xmlns:a16="http://schemas.microsoft.com/office/drawing/2014/main" id="{85043687-D36C-4351-BB73-5FD8143B1937}"/>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
        <p:nvSpPr>
          <p:cNvPr id="17" name="Content Placeholder 16">
            <a:extLst>
              <a:ext uri="{FF2B5EF4-FFF2-40B4-BE49-F238E27FC236}">
                <a16:creationId xmlns:a16="http://schemas.microsoft.com/office/drawing/2014/main" id="{B9360AE7-EA24-46DC-9539-F79F9E58EEFF}"/>
              </a:ext>
            </a:extLst>
          </p:cNvPr>
          <p:cNvSpPr>
            <a:spLocks noGrp="1"/>
          </p:cNvSpPr>
          <p:nvPr>
            <p:ph sz="quarter" idx="13"/>
          </p:nvPr>
        </p:nvSpPr>
        <p:spPr>
          <a:xfrm>
            <a:off x="828964" y="2060002"/>
            <a:ext cx="10515311" cy="3280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90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6784848" y="1719072"/>
            <a:ext cx="4709160" cy="2926080"/>
          </a:xfrm>
        </p:spPr>
        <p:txBody>
          <a:bodyPr anchor="b" anchorCtr="0">
            <a:normAutofit/>
          </a:bodyPr>
          <a:lstStyle>
            <a:lvl1pPr>
              <a:lnSpc>
                <a:spcPts val="4000"/>
              </a:lnSpc>
              <a:defRPr sz="2800" spc="20" baseline="0">
                <a:latin typeface="+mn-lt"/>
              </a:defRPr>
            </a:lvl1pPr>
          </a:lstStyle>
          <a:p>
            <a:r>
              <a:rPr lang="en-US" dirty="0"/>
              <a:t>Click to edit Master title style</a:t>
            </a:r>
          </a:p>
        </p:txBody>
      </p:sp>
      <p:sp>
        <p:nvSpPr>
          <p:cNvPr id="7" name="Picture Placeholder 6">
            <a:extLst>
              <a:ext uri="{FF2B5EF4-FFF2-40B4-BE49-F238E27FC236}">
                <a16:creationId xmlns:a16="http://schemas.microsoft.com/office/drawing/2014/main" id="{238A46BD-7BF9-45FF-8B9B-6269F3313EA1}"/>
              </a:ext>
            </a:extLst>
          </p:cNvPr>
          <p:cNvSpPr>
            <a:spLocks noGrp="1"/>
          </p:cNvSpPr>
          <p:nvPr>
            <p:ph type="pic" sz="quarter" idx="13"/>
          </p:nvPr>
        </p:nvSpPr>
        <p:spPr>
          <a:xfrm>
            <a:off x="0" y="0"/>
            <a:ext cx="6099048" cy="6858000"/>
          </a:xfrm>
          <a:solidFill>
            <a:schemeClr val="accent5"/>
          </a:solidFill>
        </p:spPr>
        <p:txBody>
          <a:bodyPr/>
          <a:lstStyle/>
          <a:p>
            <a:endParaRPr lang="en-US" dirty="0"/>
          </a:p>
        </p:txBody>
      </p:sp>
      <p:sp>
        <p:nvSpPr>
          <p:cNvPr id="10" name="Text Placeholder 9">
            <a:extLst>
              <a:ext uri="{FF2B5EF4-FFF2-40B4-BE49-F238E27FC236}">
                <a16:creationId xmlns:a16="http://schemas.microsoft.com/office/drawing/2014/main" id="{F7320F30-F8B4-4ECD-B95C-9CEA2FB06F18}"/>
              </a:ext>
            </a:extLst>
          </p:cNvPr>
          <p:cNvSpPr>
            <a:spLocks noGrp="1"/>
          </p:cNvSpPr>
          <p:nvPr>
            <p:ph type="body" sz="quarter" idx="15"/>
          </p:nvPr>
        </p:nvSpPr>
        <p:spPr>
          <a:xfrm>
            <a:off x="6784848" y="4864608"/>
            <a:ext cx="4709160" cy="365760"/>
          </a:xfrm>
        </p:spPr>
        <p:txBody>
          <a:bodyPr>
            <a:normAutofit/>
          </a:bodyPr>
          <a:lstStyle>
            <a:lvl1pPr marL="0" indent="0">
              <a:lnSpc>
                <a:spcPts val="2000"/>
              </a:lnSpc>
              <a:buNone/>
              <a:defRPr sz="1600">
                <a:solidFill>
                  <a:schemeClr val="bg1">
                    <a:lumMod val="50000"/>
                  </a:schemeClr>
                </a:solidFill>
                <a:latin typeface="+mj-lt"/>
              </a:defRPr>
            </a:lvl1pPr>
            <a:lvl2pPr marL="457200" indent="0">
              <a:lnSpc>
                <a:spcPts val="2000"/>
              </a:lnSpc>
              <a:buNone/>
              <a:defRPr sz="1800">
                <a:solidFill>
                  <a:schemeClr val="bg1">
                    <a:lumMod val="50000"/>
                  </a:schemeClr>
                </a:solidFill>
                <a:latin typeface="+mj-lt"/>
              </a:defRPr>
            </a:lvl2pPr>
            <a:lvl3pPr marL="914400" indent="0">
              <a:lnSpc>
                <a:spcPts val="2000"/>
              </a:lnSpc>
              <a:buNone/>
              <a:defRPr sz="1800">
                <a:solidFill>
                  <a:schemeClr val="bg1">
                    <a:lumMod val="50000"/>
                  </a:schemeClr>
                </a:solidFill>
                <a:latin typeface="+mj-lt"/>
              </a:defRPr>
            </a:lvl3pPr>
            <a:lvl4pPr marL="1371600" indent="0">
              <a:lnSpc>
                <a:spcPts val="2000"/>
              </a:lnSpc>
              <a:buNone/>
              <a:defRPr sz="1800">
                <a:solidFill>
                  <a:schemeClr val="bg1">
                    <a:lumMod val="50000"/>
                  </a:schemeClr>
                </a:solidFill>
                <a:latin typeface="+mj-lt"/>
              </a:defRPr>
            </a:lvl4pPr>
            <a:lvl5pPr marL="1828800" indent="0">
              <a:lnSpc>
                <a:spcPts val="2000"/>
              </a:lnSpc>
              <a:buNone/>
              <a:defRPr sz="1800">
                <a:solidFill>
                  <a:schemeClr val="bg1">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Date Placeholder 6">
            <a:extLst>
              <a:ext uri="{FF2B5EF4-FFF2-40B4-BE49-F238E27FC236}">
                <a16:creationId xmlns:a16="http://schemas.microsoft.com/office/drawing/2014/main" id="{D70719F9-FF81-4368-9918-F7F8C83EEACE}"/>
              </a:ext>
            </a:extLst>
          </p:cNvPr>
          <p:cNvSpPr>
            <a:spLocks noGrp="1"/>
          </p:cNvSpPr>
          <p:nvPr>
            <p:ph type="dt" sz="half" idx="16"/>
          </p:nvPr>
        </p:nvSpPr>
        <p:spPr>
          <a:xfrm>
            <a:off x="841248" y="6356350"/>
            <a:ext cx="1828800" cy="365125"/>
          </a:xfrm>
        </p:spPr>
        <p:txBody>
          <a:bodyPr/>
          <a:lstStyle>
            <a:lvl1pPr>
              <a:defRPr>
                <a:solidFill>
                  <a:schemeClr val="bg1"/>
                </a:solidFill>
              </a:defRPr>
            </a:lvl1pPr>
          </a:lstStyle>
          <a:p>
            <a:r>
              <a:rPr lang="en-US"/>
              <a:t>20XX</a:t>
            </a:r>
            <a:endParaRPr lang="en-US" dirty="0"/>
          </a:p>
        </p:txBody>
      </p:sp>
      <p:sp>
        <p:nvSpPr>
          <p:cNvPr id="20" name="Footer Placeholder 7">
            <a:extLst>
              <a:ext uri="{FF2B5EF4-FFF2-40B4-BE49-F238E27FC236}">
                <a16:creationId xmlns:a16="http://schemas.microsoft.com/office/drawing/2014/main" id="{82554244-AFE2-4E78-B199-C2315AE10B2F}"/>
              </a:ext>
            </a:extLst>
          </p:cNvPr>
          <p:cNvSpPr>
            <a:spLocks noGrp="1"/>
          </p:cNvSpPr>
          <p:nvPr>
            <p:ph type="ftr" sz="quarter" idx="14"/>
          </p:nvPr>
        </p:nvSpPr>
        <p:spPr>
          <a:xfrm>
            <a:off x="6345609" y="6356350"/>
            <a:ext cx="2743200" cy="365125"/>
          </a:xfrm>
        </p:spPr>
        <p:txBody>
          <a:bodyPr/>
          <a:lstStyle>
            <a:lvl1pPr algn="l">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9537031" y="6356350"/>
            <a:ext cx="1828800" cy="365125"/>
          </a:xfrm>
        </p:spPr>
        <p:txBody>
          <a:bodyPr/>
          <a:lstStyle/>
          <a:p>
            <a:fld id="{294A09A9-5501-47C1-A89A-A340965A2BE2}" type="slidenum">
              <a:rPr lang="en-US" smtClean="0"/>
              <a:t>‹#›</a:t>
            </a:fld>
            <a:endParaRPr lang="en-US" dirty="0"/>
          </a:p>
        </p:txBody>
      </p:sp>
      <p:grpSp>
        <p:nvGrpSpPr>
          <p:cNvPr id="9" name="Top Right">
            <a:extLst>
              <a:ext uri="{FF2B5EF4-FFF2-40B4-BE49-F238E27FC236}">
                <a16:creationId xmlns:a16="http://schemas.microsoft.com/office/drawing/2014/main" id="{9C4825FE-0798-4C51-9649-7A9C4DE1DCE2}"/>
              </a:ext>
              <a:ext uri="{C183D7F6-B498-43B3-948B-1728B52AA6E4}">
                <adec:decorative xmlns:adec="http://schemas.microsoft.com/office/drawing/2017/decorative" val="1"/>
              </a:ext>
            </a:extLst>
          </p:cNvPr>
          <p:cNvGrpSpPr/>
          <p:nvPr userDrawn="1"/>
        </p:nvGrpSpPr>
        <p:grpSpPr>
          <a:xfrm flipH="1">
            <a:off x="10154652" y="-8827"/>
            <a:ext cx="2037346" cy="3747453"/>
            <a:chOff x="10849" y="15178"/>
            <a:chExt cx="2198951" cy="3331254"/>
          </a:xfrm>
        </p:grpSpPr>
        <p:sp>
          <p:nvSpPr>
            <p:cNvPr id="12" name="Freeform: Shape 10">
              <a:extLst>
                <a:ext uri="{FF2B5EF4-FFF2-40B4-BE49-F238E27FC236}">
                  <a16:creationId xmlns:a16="http://schemas.microsoft.com/office/drawing/2014/main" id="{822B9B6C-AA13-4DF1-A092-D39EAEFA9051}"/>
                </a:ext>
              </a:extLst>
            </p:cNvPr>
            <p:cNvSpPr/>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3" name="Freeform: Shape 11">
              <a:extLst>
                <a:ext uri="{FF2B5EF4-FFF2-40B4-BE49-F238E27FC236}">
                  <a16:creationId xmlns:a16="http://schemas.microsoft.com/office/drawing/2014/main" id="{29B894B3-83A9-4074-93F1-DCC2A9A1CA30}"/>
                </a:ext>
              </a:extLst>
            </p:cNvPr>
            <p:cNvSpPr/>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4" name="Freeform: Shape 12">
              <a:extLst>
                <a:ext uri="{FF2B5EF4-FFF2-40B4-BE49-F238E27FC236}">
                  <a16:creationId xmlns:a16="http://schemas.microsoft.com/office/drawing/2014/main" id="{CB9B20C6-7251-4040-8920-FCE1AFC00F22}"/>
                </a:ext>
              </a:extLst>
            </p:cNvPr>
            <p:cNvSpPr/>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5" name="Freeform: Shape 13">
              <a:extLst>
                <a:ext uri="{FF2B5EF4-FFF2-40B4-BE49-F238E27FC236}">
                  <a16:creationId xmlns:a16="http://schemas.microsoft.com/office/drawing/2014/main" id="{4B278924-B03A-46BD-86D3-23814F354DAB}"/>
                </a:ext>
              </a:extLst>
            </p:cNvPr>
            <p:cNvSpPr/>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6" name="Freeform: Shape 14">
              <a:extLst>
                <a:ext uri="{FF2B5EF4-FFF2-40B4-BE49-F238E27FC236}">
                  <a16:creationId xmlns:a16="http://schemas.microsoft.com/office/drawing/2014/main" id="{60BB8FCC-3D93-47A8-AB4F-BDA9764AD1CB}"/>
                </a:ext>
              </a:extLst>
            </p:cNvPr>
            <p:cNvSpPr/>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7" name="Freeform: Shape 15">
              <a:extLst>
                <a:ext uri="{FF2B5EF4-FFF2-40B4-BE49-F238E27FC236}">
                  <a16:creationId xmlns:a16="http://schemas.microsoft.com/office/drawing/2014/main" id="{5BA303AA-6543-47AD-BDCE-99EA5718C682}"/>
                </a:ext>
              </a:extLst>
            </p:cNvPr>
            <p:cNvSpPr/>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sp>
          <p:nvSpPr>
            <p:cNvPr id="18" name="Freeform: Shape 16">
              <a:extLst>
                <a:ext uri="{FF2B5EF4-FFF2-40B4-BE49-F238E27FC236}">
                  <a16:creationId xmlns:a16="http://schemas.microsoft.com/office/drawing/2014/main" id="{CE322720-E7C1-458D-A1F7-DE4A9F9E6433}"/>
                </a:ext>
              </a:extLst>
            </p:cNvPr>
            <p:cNvSpPr/>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pPr rtl="0"/>
              <a:endParaRPr lang="en-GB" noProof="0" dirty="0"/>
            </a:p>
          </p:txBody>
        </p:sp>
      </p:grpSp>
    </p:spTree>
    <p:extLst>
      <p:ext uri="{BB962C8B-B14F-4D97-AF65-F5344CB8AC3E}">
        <p14:creationId xmlns:p14="http://schemas.microsoft.com/office/powerpoint/2010/main" val="427824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4up">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E2735E56-216C-4BA9-B611-54BE87E4615E}"/>
              </a:ext>
            </a:extLst>
          </p:cNvPr>
          <p:cNvSpPr>
            <a:spLocks noGrp="1"/>
          </p:cNvSpPr>
          <p:nvPr>
            <p:ph type="title"/>
          </p:nvPr>
        </p:nvSpPr>
        <p:spPr>
          <a:xfrm>
            <a:off x="841248" y="2048256"/>
            <a:ext cx="2206752" cy="868680"/>
          </a:xfrm>
        </p:spPr>
        <p:txBody>
          <a:bodyPr>
            <a:normAutofit/>
          </a:bodyPr>
          <a:lstStyle>
            <a:lvl1pPr algn="l">
              <a:lnSpc>
                <a:spcPts val="4000"/>
              </a:lnSpc>
              <a:defRPr sz="3000" baseline="0"/>
            </a:lvl1pPr>
          </a:lstStyle>
          <a:p>
            <a:r>
              <a:rPr lang="en-US" dirty="0"/>
              <a:t>Click to edit Master title style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3995928" y="923544"/>
            <a:ext cx="3383280" cy="169164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3995928" y="2752344"/>
            <a:ext cx="3346704" cy="265176"/>
          </a:xfrm>
        </p:spPr>
        <p:txBody>
          <a:bodyPr lIns="0" tIns="0" rIns="0" bIns="0" anchor="b" anchorCtr="0">
            <a:noAutofit/>
          </a:bodyPr>
          <a:lstStyle>
            <a:lvl1pPr marL="0" indent="0" algn="ctr">
              <a:lnSpc>
                <a:spcPct val="100000"/>
              </a:lnSpc>
              <a:spcBef>
                <a:spcPts val="0"/>
              </a:spcBef>
              <a:buNone/>
              <a:defRPr sz="1400" b="0" spc="20" baseline="0">
                <a:solidFill>
                  <a:schemeClr val="tx1"/>
                </a:solidFill>
                <a:latin typeface="+mj-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3995928" y="3072384"/>
            <a:ext cx="3346704" cy="265176"/>
          </a:xfrm>
        </p:spPr>
        <p:txBody>
          <a:bodyPr lIns="0" tIns="0" rIns="0" bIns="0">
            <a:noAutofit/>
          </a:bodyPr>
          <a:lstStyle>
            <a:lvl1pPr marL="0" indent="0" algn="ctr">
              <a:lnSpc>
                <a:spcPct val="100000"/>
              </a:lnSpc>
              <a:spcBef>
                <a:spcPts val="0"/>
              </a:spcBef>
              <a:buNone/>
              <a:defRPr sz="1200" b="0" spc="20" baseline="0">
                <a:solidFill>
                  <a:schemeClr val="tx1"/>
                </a:solidFill>
              </a:defRPr>
            </a:lvl1pPr>
          </a:lstStyle>
          <a:p>
            <a:pPr lvl="0"/>
            <a:r>
              <a:rPr lang="en-US" dirty="0"/>
              <a:t>Title</a:t>
            </a:r>
          </a:p>
        </p:txBody>
      </p:sp>
      <p:sp>
        <p:nvSpPr>
          <p:cNvPr id="18" name="Picture Placeholder 23">
            <a:extLst>
              <a:ext uri="{FF2B5EF4-FFF2-40B4-BE49-F238E27FC236}">
                <a16:creationId xmlns:a16="http://schemas.microsoft.com/office/drawing/2014/main" id="{EE7ECEE8-59DE-4E85-A8C7-51F1919C75A5}"/>
              </a:ext>
            </a:extLst>
          </p:cNvPr>
          <p:cNvSpPr>
            <a:spLocks noGrp="1"/>
          </p:cNvSpPr>
          <p:nvPr>
            <p:ph type="pic" sz="quarter" idx="21"/>
          </p:nvPr>
        </p:nvSpPr>
        <p:spPr>
          <a:xfrm>
            <a:off x="8110728" y="923544"/>
            <a:ext cx="3383280" cy="169164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19" name="Text Placeholder 28">
            <a:extLst>
              <a:ext uri="{FF2B5EF4-FFF2-40B4-BE49-F238E27FC236}">
                <a16:creationId xmlns:a16="http://schemas.microsoft.com/office/drawing/2014/main" id="{D97FB821-8CBF-4A4F-B0B9-A06969A96377}"/>
              </a:ext>
            </a:extLst>
          </p:cNvPr>
          <p:cNvSpPr>
            <a:spLocks noGrp="1"/>
          </p:cNvSpPr>
          <p:nvPr>
            <p:ph type="body" sz="quarter" idx="22" hasCustomPrompt="1"/>
          </p:nvPr>
        </p:nvSpPr>
        <p:spPr>
          <a:xfrm>
            <a:off x="8110728" y="2752344"/>
            <a:ext cx="3346704" cy="265176"/>
          </a:xfrm>
        </p:spPr>
        <p:txBody>
          <a:bodyPr lIns="0" tIns="0" rIns="0" bIns="0" anchor="b" anchorCtr="0">
            <a:noAutofit/>
          </a:bodyPr>
          <a:lstStyle>
            <a:lvl1pPr marL="0" indent="0" algn="ctr">
              <a:lnSpc>
                <a:spcPct val="100000"/>
              </a:lnSpc>
              <a:spcBef>
                <a:spcPts val="0"/>
              </a:spcBef>
              <a:buNone/>
              <a:defRPr sz="1400" b="0" spc="20" baseline="0">
                <a:solidFill>
                  <a:schemeClr val="tx1"/>
                </a:solidFill>
                <a:latin typeface="+mj-lt"/>
              </a:defRPr>
            </a:lvl1pPr>
          </a:lstStyle>
          <a:p>
            <a:pPr lvl="0"/>
            <a:r>
              <a:rPr lang="en-US" dirty="0"/>
              <a:t>NAME</a:t>
            </a:r>
          </a:p>
        </p:txBody>
      </p:sp>
      <p:sp>
        <p:nvSpPr>
          <p:cNvPr id="20" name="Text Placeholder 28">
            <a:extLst>
              <a:ext uri="{FF2B5EF4-FFF2-40B4-BE49-F238E27FC236}">
                <a16:creationId xmlns:a16="http://schemas.microsoft.com/office/drawing/2014/main" id="{CD848540-6394-46BF-83DE-84862EC7C89D}"/>
              </a:ext>
            </a:extLst>
          </p:cNvPr>
          <p:cNvSpPr>
            <a:spLocks noGrp="1"/>
          </p:cNvSpPr>
          <p:nvPr>
            <p:ph type="body" sz="quarter" idx="23" hasCustomPrompt="1"/>
          </p:nvPr>
        </p:nvSpPr>
        <p:spPr>
          <a:xfrm>
            <a:off x="8110728" y="3072384"/>
            <a:ext cx="3346704" cy="265176"/>
          </a:xfrm>
        </p:spPr>
        <p:txBody>
          <a:bodyPr lIns="0" tIns="0" rIns="0" bIns="0">
            <a:noAutofit/>
          </a:bodyPr>
          <a:lstStyle>
            <a:lvl1pPr marL="0" indent="0" algn="ctr">
              <a:lnSpc>
                <a:spcPct val="100000"/>
              </a:lnSpc>
              <a:spcBef>
                <a:spcPts val="0"/>
              </a:spcBef>
              <a:buNone/>
              <a:defRPr sz="1200" b="0" spc="20" baseline="0">
                <a:solidFill>
                  <a:schemeClr val="tx1"/>
                </a:solidFill>
              </a:defRPr>
            </a:lvl1pPr>
          </a:lstStyle>
          <a:p>
            <a:pPr lvl="0"/>
            <a:r>
              <a:rPr lang="en-US" dirty="0"/>
              <a:t>Title</a:t>
            </a:r>
          </a:p>
        </p:txBody>
      </p:sp>
      <p:sp>
        <p:nvSpPr>
          <p:cNvPr id="21" name="Picture Placeholder 23">
            <a:extLst>
              <a:ext uri="{FF2B5EF4-FFF2-40B4-BE49-F238E27FC236}">
                <a16:creationId xmlns:a16="http://schemas.microsoft.com/office/drawing/2014/main" id="{AA8489A7-C95E-4BD6-A6DA-48D8AD7905CB}"/>
              </a:ext>
            </a:extLst>
          </p:cNvPr>
          <p:cNvSpPr>
            <a:spLocks noGrp="1"/>
          </p:cNvSpPr>
          <p:nvPr>
            <p:ph type="pic" sz="quarter" idx="24"/>
          </p:nvPr>
        </p:nvSpPr>
        <p:spPr>
          <a:xfrm>
            <a:off x="3995928" y="3657600"/>
            <a:ext cx="3383280" cy="169164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22" name="Text Placeholder 28">
            <a:extLst>
              <a:ext uri="{FF2B5EF4-FFF2-40B4-BE49-F238E27FC236}">
                <a16:creationId xmlns:a16="http://schemas.microsoft.com/office/drawing/2014/main" id="{52CC8864-A662-4E73-A14D-A4E610269DD8}"/>
              </a:ext>
            </a:extLst>
          </p:cNvPr>
          <p:cNvSpPr>
            <a:spLocks noGrp="1"/>
          </p:cNvSpPr>
          <p:nvPr>
            <p:ph type="body" sz="quarter" idx="25" hasCustomPrompt="1"/>
          </p:nvPr>
        </p:nvSpPr>
        <p:spPr>
          <a:xfrm>
            <a:off x="3995928" y="5468112"/>
            <a:ext cx="3346704" cy="265176"/>
          </a:xfrm>
        </p:spPr>
        <p:txBody>
          <a:bodyPr lIns="0" tIns="0" rIns="0" bIns="0" anchor="b" anchorCtr="0">
            <a:noAutofit/>
          </a:bodyPr>
          <a:lstStyle>
            <a:lvl1pPr marL="0" indent="0" algn="ctr">
              <a:lnSpc>
                <a:spcPct val="100000"/>
              </a:lnSpc>
              <a:spcBef>
                <a:spcPts val="0"/>
              </a:spcBef>
              <a:buNone/>
              <a:defRPr sz="1400" b="0" spc="20" baseline="0">
                <a:solidFill>
                  <a:schemeClr val="tx1"/>
                </a:solidFill>
                <a:latin typeface="+mj-lt"/>
              </a:defRPr>
            </a:lvl1pPr>
          </a:lstStyle>
          <a:p>
            <a:pPr lvl="0"/>
            <a:r>
              <a:rPr lang="en-US" dirty="0"/>
              <a:t>NAME</a:t>
            </a:r>
          </a:p>
        </p:txBody>
      </p:sp>
      <p:sp>
        <p:nvSpPr>
          <p:cNvPr id="23" name="Text Placeholder 28">
            <a:extLst>
              <a:ext uri="{FF2B5EF4-FFF2-40B4-BE49-F238E27FC236}">
                <a16:creationId xmlns:a16="http://schemas.microsoft.com/office/drawing/2014/main" id="{548CD837-2123-4EC2-B247-12AACAD5C8B7}"/>
              </a:ext>
            </a:extLst>
          </p:cNvPr>
          <p:cNvSpPr>
            <a:spLocks noGrp="1"/>
          </p:cNvSpPr>
          <p:nvPr>
            <p:ph type="body" sz="quarter" idx="26" hasCustomPrompt="1"/>
          </p:nvPr>
        </p:nvSpPr>
        <p:spPr>
          <a:xfrm>
            <a:off x="3995928" y="5779008"/>
            <a:ext cx="3346704" cy="265176"/>
          </a:xfrm>
        </p:spPr>
        <p:txBody>
          <a:bodyPr lIns="0" tIns="0" rIns="0" bIns="0">
            <a:noAutofit/>
          </a:bodyPr>
          <a:lstStyle>
            <a:lvl1pPr marL="0" indent="0" algn="ctr">
              <a:lnSpc>
                <a:spcPct val="100000"/>
              </a:lnSpc>
              <a:spcBef>
                <a:spcPts val="0"/>
              </a:spcBef>
              <a:buNone/>
              <a:defRPr sz="1200" b="0" spc="20" baseline="0">
                <a:solidFill>
                  <a:schemeClr val="tx1"/>
                </a:solidFill>
              </a:defRPr>
            </a:lvl1pPr>
          </a:lstStyle>
          <a:p>
            <a:pPr lvl="0"/>
            <a:r>
              <a:rPr lang="en-US" dirty="0"/>
              <a:t>Title</a:t>
            </a:r>
          </a:p>
        </p:txBody>
      </p:sp>
      <p:sp>
        <p:nvSpPr>
          <p:cNvPr id="24" name="Picture Placeholder 23">
            <a:extLst>
              <a:ext uri="{FF2B5EF4-FFF2-40B4-BE49-F238E27FC236}">
                <a16:creationId xmlns:a16="http://schemas.microsoft.com/office/drawing/2014/main" id="{8A30C89E-0A33-4198-A183-7C0A4BD2FF98}"/>
              </a:ext>
            </a:extLst>
          </p:cNvPr>
          <p:cNvSpPr>
            <a:spLocks noGrp="1"/>
          </p:cNvSpPr>
          <p:nvPr>
            <p:ph type="pic" sz="quarter" idx="27"/>
          </p:nvPr>
        </p:nvSpPr>
        <p:spPr>
          <a:xfrm>
            <a:off x="8110728" y="3657600"/>
            <a:ext cx="3383280" cy="169164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25" name="Text Placeholder 28">
            <a:extLst>
              <a:ext uri="{FF2B5EF4-FFF2-40B4-BE49-F238E27FC236}">
                <a16:creationId xmlns:a16="http://schemas.microsoft.com/office/drawing/2014/main" id="{C04926A4-C940-425C-86F4-9DA0FCF3E45A}"/>
              </a:ext>
            </a:extLst>
          </p:cNvPr>
          <p:cNvSpPr>
            <a:spLocks noGrp="1"/>
          </p:cNvSpPr>
          <p:nvPr>
            <p:ph type="body" sz="quarter" idx="28" hasCustomPrompt="1"/>
          </p:nvPr>
        </p:nvSpPr>
        <p:spPr>
          <a:xfrm>
            <a:off x="8110728" y="5468112"/>
            <a:ext cx="3346704" cy="265176"/>
          </a:xfrm>
        </p:spPr>
        <p:txBody>
          <a:bodyPr lIns="0" tIns="0" rIns="0" bIns="0" anchor="b" anchorCtr="0">
            <a:noAutofit/>
          </a:bodyPr>
          <a:lstStyle>
            <a:lvl1pPr marL="0" indent="0" algn="ctr">
              <a:lnSpc>
                <a:spcPct val="100000"/>
              </a:lnSpc>
              <a:spcBef>
                <a:spcPts val="0"/>
              </a:spcBef>
              <a:buNone/>
              <a:defRPr sz="1400" b="0" spc="20" baseline="0">
                <a:solidFill>
                  <a:schemeClr val="tx1"/>
                </a:solidFill>
                <a:latin typeface="+mj-lt"/>
              </a:defRPr>
            </a:lvl1pPr>
          </a:lstStyle>
          <a:p>
            <a:pPr lvl="0"/>
            <a:r>
              <a:rPr lang="en-US" dirty="0"/>
              <a:t>NAME</a:t>
            </a:r>
          </a:p>
        </p:txBody>
      </p:sp>
      <p:sp>
        <p:nvSpPr>
          <p:cNvPr id="26" name="Text Placeholder 28">
            <a:extLst>
              <a:ext uri="{FF2B5EF4-FFF2-40B4-BE49-F238E27FC236}">
                <a16:creationId xmlns:a16="http://schemas.microsoft.com/office/drawing/2014/main" id="{02468BEF-BD57-4418-9C05-3675010184E4}"/>
              </a:ext>
            </a:extLst>
          </p:cNvPr>
          <p:cNvSpPr>
            <a:spLocks noGrp="1"/>
          </p:cNvSpPr>
          <p:nvPr>
            <p:ph type="body" sz="quarter" idx="29" hasCustomPrompt="1"/>
          </p:nvPr>
        </p:nvSpPr>
        <p:spPr>
          <a:xfrm>
            <a:off x="8110728" y="5779008"/>
            <a:ext cx="3346704" cy="265176"/>
          </a:xfrm>
        </p:spPr>
        <p:txBody>
          <a:bodyPr lIns="0" tIns="0" rIns="0" bIns="0">
            <a:noAutofit/>
          </a:bodyPr>
          <a:lstStyle>
            <a:lvl1pPr marL="0" indent="0" algn="ctr">
              <a:lnSpc>
                <a:spcPct val="100000"/>
              </a:lnSpc>
              <a:spcBef>
                <a:spcPts val="0"/>
              </a:spcBef>
              <a:buNone/>
              <a:defRPr sz="1200" b="0" spc="20" baseline="0">
                <a:solidFill>
                  <a:schemeClr val="tx1"/>
                </a:solidFill>
              </a:defRPr>
            </a:lvl1pPr>
          </a:lstStyle>
          <a:p>
            <a:pPr lvl="0"/>
            <a:r>
              <a:rPr lang="en-US" dirty="0"/>
              <a:t>Title</a:t>
            </a:r>
          </a:p>
        </p:txBody>
      </p:sp>
      <p:grpSp>
        <p:nvGrpSpPr>
          <p:cNvPr id="38" name="Bottom Right">
            <a:extLst>
              <a:ext uri="{FF2B5EF4-FFF2-40B4-BE49-F238E27FC236}">
                <a16:creationId xmlns:a16="http://schemas.microsoft.com/office/drawing/2014/main" id="{B36FFE50-05C0-4942-89B8-DEE732CC388D}"/>
              </a:ext>
              <a:ext uri="{C183D7F6-B498-43B3-948B-1728B52AA6E4}">
                <adec:decorative xmlns:adec="http://schemas.microsoft.com/office/drawing/2017/decorative" val="1"/>
              </a:ext>
            </a:extLst>
          </p:cNvPr>
          <p:cNvGrpSpPr/>
          <p:nvPr userDrawn="1"/>
        </p:nvGrpSpPr>
        <p:grpSpPr>
          <a:xfrm flipH="1">
            <a:off x="0" y="3284231"/>
            <a:ext cx="3899905" cy="3581399"/>
            <a:chOff x="7980400" y="3276601"/>
            <a:chExt cx="4211600" cy="3581399"/>
          </a:xfrm>
        </p:grpSpPr>
        <p:grpSp>
          <p:nvGrpSpPr>
            <p:cNvPr id="39" name="Graphic 157">
              <a:extLst>
                <a:ext uri="{FF2B5EF4-FFF2-40B4-BE49-F238E27FC236}">
                  <a16:creationId xmlns:a16="http://schemas.microsoft.com/office/drawing/2014/main" id="{A0172B24-EE58-47CA-9252-3427B1FD3374}"/>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41" name="Freeform: Shape 24">
                <a:extLst>
                  <a:ext uri="{FF2B5EF4-FFF2-40B4-BE49-F238E27FC236}">
                    <a16:creationId xmlns:a16="http://schemas.microsoft.com/office/drawing/2014/main" id="{8C675FC1-39D2-4629-BC15-4DE2B87A385D}"/>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2" name="Freeform: Shape 25">
                <a:extLst>
                  <a:ext uri="{FF2B5EF4-FFF2-40B4-BE49-F238E27FC236}">
                    <a16:creationId xmlns:a16="http://schemas.microsoft.com/office/drawing/2014/main" id="{AD8E5605-F606-41F2-8FA0-0819ACE79B06}"/>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3" name="Freeform: Shape 26">
                <a:extLst>
                  <a:ext uri="{FF2B5EF4-FFF2-40B4-BE49-F238E27FC236}">
                    <a16:creationId xmlns:a16="http://schemas.microsoft.com/office/drawing/2014/main" id="{7B78C10B-193F-4033-B31B-9E56610D22F4}"/>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4" name="Freeform: Shape 30">
                <a:extLst>
                  <a:ext uri="{FF2B5EF4-FFF2-40B4-BE49-F238E27FC236}">
                    <a16:creationId xmlns:a16="http://schemas.microsoft.com/office/drawing/2014/main" id="{F0624257-FB1D-4F83-9320-65F1651FDF48}"/>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5" name="Freeform: Shape 31">
                <a:extLst>
                  <a:ext uri="{FF2B5EF4-FFF2-40B4-BE49-F238E27FC236}">
                    <a16:creationId xmlns:a16="http://schemas.microsoft.com/office/drawing/2014/main" id="{B8CF1011-9F94-4FA3-A166-9C40E5E9ACA2}"/>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6" name="Freeform: Shape 32">
                <a:extLst>
                  <a:ext uri="{FF2B5EF4-FFF2-40B4-BE49-F238E27FC236}">
                    <a16:creationId xmlns:a16="http://schemas.microsoft.com/office/drawing/2014/main" id="{45028FD8-E287-4787-BAD0-D5B4C5DB9AB8}"/>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7" name="Freeform: Shape 36">
                <a:extLst>
                  <a:ext uri="{FF2B5EF4-FFF2-40B4-BE49-F238E27FC236}">
                    <a16:creationId xmlns:a16="http://schemas.microsoft.com/office/drawing/2014/main" id="{117B12D1-6969-4FC0-B274-5DFD143DEB78}"/>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40" name="Freeform: Shape 23">
              <a:extLst>
                <a:ext uri="{FF2B5EF4-FFF2-40B4-BE49-F238E27FC236}">
                  <a16:creationId xmlns:a16="http://schemas.microsoft.com/office/drawing/2014/main" id="{E51F424F-933D-4AE9-A7D4-47D30A8E47EC}"/>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081860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8up">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B49703BB-2651-4695-AEAC-09D07157CB88}"/>
              </a:ext>
            </a:extLst>
          </p:cNvPr>
          <p:cNvSpPr>
            <a:spLocks noGrp="1"/>
          </p:cNvSpPr>
          <p:nvPr>
            <p:ph type="title"/>
          </p:nvPr>
        </p:nvSpPr>
        <p:spPr>
          <a:xfrm>
            <a:off x="841248" y="2048256"/>
            <a:ext cx="2206752" cy="868680"/>
          </a:xfrm>
        </p:spPr>
        <p:txBody>
          <a:bodyPr>
            <a:normAutofit/>
          </a:bodyPr>
          <a:lstStyle>
            <a:lvl1pPr algn="l">
              <a:lnSpc>
                <a:spcPts val="4000"/>
              </a:lnSpc>
              <a:defRPr sz="3000" baseline="0"/>
            </a:lvl1pPr>
          </a:lstStyle>
          <a:p>
            <a:r>
              <a:rPr lang="en-US" dirty="0"/>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3371850" y="905256"/>
            <a:ext cx="1828800" cy="137160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568950" y="905256"/>
            <a:ext cx="1828800" cy="137160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766050" y="905256"/>
            <a:ext cx="1828800" cy="137160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9963150" y="905256"/>
            <a:ext cx="1828800" cy="137160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3352801" y="2441448"/>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3352800" y="27614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20" name="Text Placeholder 28">
            <a:extLst>
              <a:ext uri="{FF2B5EF4-FFF2-40B4-BE49-F238E27FC236}">
                <a16:creationId xmlns:a16="http://schemas.microsoft.com/office/drawing/2014/main" id="{61176CED-9BFE-4139-B6C8-10F9A4DD5F2D}"/>
              </a:ext>
            </a:extLst>
          </p:cNvPr>
          <p:cNvSpPr>
            <a:spLocks noGrp="1"/>
          </p:cNvSpPr>
          <p:nvPr>
            <p:ph type="body" sz="quarter" idx="19" hasCustomPrompt="1"/>
          </p:nvPr>
        </p:nvSpPr>
        <p:spPr>
          <a:xfrm>
            <a:off x="5534024" y="2441448"/>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21" name="Text Placeholder 28">
            <a:extLst>
              <a:ext uri="{FF2B5EF4-FFF2-40B4-BE49-F238E27FC236}">
                <a16:creationId xmlns:a16="http://schemas.microsoft.com/office/drawing/2014/main" id="{BB2D875B-8A2E-4BAA-87D2-8E96456A85C3}"/>
              </a:ext>
            </a:extLst>
          </p:cNvPr>
          <p:cNvSpPr>
            <a:spLocks noGrp="1"/>
          </p:cNvSpPr>
          <p:nvPr>
            <p:ph type="body" sz="quarter" idx="20" hasCustomPrompt="1"/>
          </p:nvPr>
        </p:nvSpPr>
        <p:spPr>
          <a:xfrm>
            <a:off x="5534023" y="27614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22" name="Text Placeholder 28">
            <a:extLst>
              <a:ext uri="{FF2B5EF4-FFF2-40B4-BE49-F238E27FC236}">
                <a16:creationId xmlns:a16="http://schemas.microsoft.com/office/drawing/2014/main" id="{85BF81E7-E1BD-4D1E-82F6-A7C0CDD6D5B4}"/>
              </a:ext>
            </a:extLst>
          </p:cNvPr>
          <p:cNvSpPr>
            <a:spLocks noGrp="1"/>
          </p:cNvSpPr>
          <p:nvPr>
            <p:ph type="body" sz="quarter" idx="21" hasCustomPrompt="1"/>
          </p:nvPr>
        </p:nvSpPr>
        <p:spPr>
          <a:xfrm>
            <a:off x="7766050" y="2441448"/>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23" name="Text Placeholder 28">
            <a:extLst>
              <a:ext uri="{FF2B5EF4-FFF2-40B4-BE49-F238E27FC236}">
                <a16:creationId xmlns:a16="http://schemas.microsoft.com/office/drawing/2014/main" id="{B966330D-3F04-4061-A0B4-9AB5D36C682B}"/>
              </a:ext>
            </a:extLst>
          </p:cNvPr>
          <p:cNvSpPr>
            <a:spLocks noGrp="1"/>
          </p:cNvSpPr>
          <p:nvPr>
            <p:ph type="body" sz="quarter" idx="22" hasCustomPrompt="1"/>
          </p:nvPr>
        </p:nvSpPr>
        <p:spPr>
          <a:xfrm>
            <a:off x="7766049" y="27614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24" name="Text Placeholder 28">
            <a:extLst>
              <a:ext uri="{FF2B5EF4-FFF2-40B4-BE49-F238E27FC236}">
                <a16:creationId xmlns:a16="http://schemas.microsoft.com/office/drawing/2014/main" id="{3D67AFFF-E27F-41A0-8D71-544EA9CDAF6E}"/>
              </a:ext>
            </a:extLst>
          </p:cNvPr>
          <p:cNvSpPr>
            <a:spLocks noGrp="1"/>
          </p:cNvSpPr>
          <p:nvPr>
            <p:ph type="body" sz="quarter" idx="23" hasCustomPrompt="1"/>
          </p:nvPr>
        </p:nvSpPr>
        <p:spPr>
          <a:xfrm>
            <a:off x="9963151" y="2441448"/>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25" name="Text Placeholder 28">
            <a:extLst>
              <a:ext uri="{FF2B5EF4-FFF2-40B4-BE49-F238E27FC236}">
                <a16:creationId xmlns:a16="http://schemas.microsoft.com/office/drawing/2014/main" id="{165BC447-A277-4C10-8A24-D47C19A12751}"/>
              </a:ext>
            </a:extLst>
          </p:cNvPr>
          <p:cNvSpPr>
            <a:spLocks noGrp="1"/>
          </p:cNvSpPr>
          <p:nvPr>
            <p:ph type="body" sz="quarter" idx="24" hasCustomPrompt="1"/>
          </p:nvPr>
        </p:nvSpPr>
        <p:spPr>
          <a:xfrm>
            <a:off x="9963150" y="27614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26" name="Picture Placeholder 23">
            <a:extLst>
              <a:ext uri="{FF2B5EF4-FFF2-40B4-BE49-F238E27FC236}">
                <a16:creationId xmlns:a16="http://schemas.microsoft.com/office/drawing/2014/main" id="{D38576C9-402D-4831-A0EF-BBCA80D73A7B}"/>
              </a:ext>
            </a:extLst>
          </p:cNvPr>
          <p:cNvSpPr>
            <a:spLocks noGrp="1"/>
          </p:cNvSpPr>
          <p:nvPr>
            <p:ph type="pic" sz="quarter" idx="25"/>
          </p:nvPr>
        </p:nvSpPr>
        <p:spPr>
          <a:xfrm>
            <a:off x="3371850" y="3639312"/>
            <a:ext cx="1828800" cy="137160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27" name="Picture Placeholder 23">
            <a:extLst>
              <a:ext uri="{FF2B5EF4-FFF2-40B4-BE49-F238E27FC236}">
                <a16:creationId xmlns:a16="http://schemas.microsoft.com/office/drawing/2014/main" id="{7C6F3EEF-659E-493F-AFB3-FCED6B1DF51D}"/>
              </a:ext>
            </a:extLst>
          </p:cNvPr>
          <p:cNvSpPr>
            <a:spLocks noGrp="1"/>
          </p:cNvSpPr>
          <p:nvPr>
            <p:ph type="pic" sz="quarter" idx="26"/>
          </p:nvPr>
        </p:nvSpPr>
        <p:spPr>
          <a:xfrm>
            <a:off x="5568950" y="3639312"/>
            <a:ext cx="1828800" cy="137160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28" name="Picture Placeholder 23">
            <a:extLst>
              <a:ext uri="{FF2B5EF4-FFF2-40B4-BE49-F238E27FC236}">
                <a16:creationId xmlns:a16="http://schemas.microsoft.com/office/drawing/2014/main" id="{979DF6BA-4DEB-48BE-B6A3-693B3E7BBA0F}"/>
              </a:ext>
            </a:extLst>
          </p:cNvPr>
          <p:cNvSpPr>
            <a:spLocks noGrp="1"/>
          </p:cNvSpPr>
          <p:nvPr>
            <p:ph type="pic" sz="quarter" idx="27"/>
          </p:nvPr>
        </p:nvSpPr>
        <p:spPr>
          <a:xfrm>
            <a:off x="7766050" y="3639312"/>
            <a:ext cx="1828800" cy="137160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29" name="Picture Placeholder 23">
            <a:extLst>
              <a:ext uri="{FF2B5EF4-FFF2-40B4-BE49-F238E27FC236}">
                <a16:creationId xmlns:a16="http://schemas.microsoft.com/office/drawing/2014/main" id="{5BBD9013-A1CA-4022-8094-3B41A2583423}"/>
              </a:ext>
            </a:extLst>
          </p:cNvPr>
          <p:cNvSpPr>
            <a:spLocks noGrp="1"/>
          </p:cNvSpPr>
          <p:nvPr>
            <p:ph type="pic" sz="quarter" idx="28"/>
          </p:nvPr>
        </p:nvSpPr>
        <p:spPr>
          <a:xfrm>
            <a:off x="9963150" y="3639312"/>
            <a:ext cx="1828800" cy="1371600"/>
          </a:xfrm>
          <a:solidFill>
            <a:schemeClr val="accent5"/>
          </a:solidFill>
        </p:spPr>
        <p:txBody>
          <a:bodyPr>
            <a:normAutofit/>
          </a:bodyPr>
          <a:lstStyle>
            <a:lvl1pPr marL="0" indent="0">
              <a:buNone/>
              <a:defRPr sz="1400">
                <a:solidFill>
                  <a:schemeClr val="tx1"/>
                </a:solidFill>
              </a:defRPr>
            </a:lvl1pPr>
          </a:lstStyle>
          <a:p>
            <a:endParaRPr lang="en-US" dirty="0"/>
          </a:p>
        </p:txBody>
      </p:sp>
      <p:sp>
        <p:nvSpPr>
          <p:cNvPr id="30" name="Text Placeholder 28">
            <a:extLst>
              <a:ext uri="{FF2B5EF4-FFF2-40B4-BE49-F238E27FC236}">
                <a16:creationId xmlns:a16="http://schemas.microsoft.com/office/drawing/2014/main" id="{F2248C56-00FA-4F0D-BF46-063951CCC538}"/>
              </a:ext>
            </a:extLst>
          </p:cNvPr>
          <p:cNvSpPr>
            <a:spLocks noGrp="1"/>
          </p:cNvSpPr>
          <p:nvPr>
            <p:ph type="body" sz="quarter" idx="29" hasCustomPrompt="1"/>
          </p:nvPr>
        </p:nvSpPr>
        <p:spPr>
          <a:xfrm>
            <a:off x="3352801" y="5175504"/>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31" name="Text Placeholder 28">
            <a:extLst>
              <a:ext uri="{FF2B5EF4-FFF2-40B4-BE49-F238E27FC236}">
                <a16:creationId xmlns:a16="http://schemas.microsoft.com/office/drawing/2014/main" id="{35FEBC56-AFA3-4970-8BC5-C90EE1A9E68C}"/>
              </a:ext>
            </a:extLst>
          </p:cNvPr>
          <p:cNvSpPr>
            <a:spLocks noGrp="1"/>
          </p:cNvSpPr>
          <p:nvPr>
            <p:ph type="body" sz="quarter" idx="30" hasCustomPrompt="1"/>
          </p:nvPr>
        </p:nvSpPr>
        <p:spPr>
          <a:xfrm>
            <a:off x="3352800" y="55046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32" name="Text Placeholder 28">
            <a:extLst>
              <a:ext uri="{FF2B5EF4-FFF2-40B4-BE49-F238E27FC236}">
                <a16:creationId xmlns:a16="http://schemas.microsoft.com/office/drawing/2014/main" id="{8CCCF04E-E04C-4AB1-9C53-B92D17F93266}"/>
              </a:ext>
            </a:extLst>
          </p:cNvPr>
          <p:cNvSpPr>
            <a:spLocks noGrp="1"/>
          </p:cNvSpPr>
          <p:nvPr>
            <p:ph type="body" sz="quarter" idx="31" hasCustomPrompt="1"/>
          </p:nvPr>
        </p:nvSpPr>
        <p:spPr>
          <a:xfrm>
            <a:off x="5534024" y="5175504"/>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33" name="Text Placeholder 28">
            <a:extLst>
              <a:ext uri="{FF2B5EF4-FFF2-40B4-BE49-F238E27FC236}">
                <a16:creationId xmlns:a16="http://schemas.microsoft.com/office/drawing/2014/main" id="{219B05E2-B801-49E7-BB53-1DA62B85967E}"/>
              </a:ext>
            </a:extLst>
          </p:cNvPr>
          <p:cNvSpPr>
            <a:spLocks noGrp="1"/>
          </p:cNvSpPr>
          <p:nvPr>
            <p:ph type="body" sz="quarter" idx="32" hasCustomPrompt="1"/>
          </p:nvPr>
        </p:nvSpPr>
        <p:spPr>
          <a:xfrm>
            <a:off x="5534023" y="55046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34" name="Text Placeholder 28">
            <a:extLst>
              <a:ext uri="{FF2B5EF4-FFF2-40B4-BE49-F238E27FC236}">
                <a16:creationId xmlns:a16="http://schemas.microsoft.com/office/drawing/2014/main" id="{A31D8B7D-D3A7-4B0C-8920-B72C7DDA4461}"/>
              </a:ext>
            </a:extLst>
          </p:cNvPr>
          <p:cNvSpPr>
            <a:spLocks noGrp="1"/>
          </p:cNvSpPr>
          <p:nvPr>
            <p:ph type="body" sz="quarter" idx="33" hasCustomPrompt="1"/>
          </p:nvPr>
        </p:nvSpPr>
        <p:spPr>
          <a:xfrm>
            <a:off x="7766050" y="5175504"/>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35" name="Text Placeholder 28">
            <a:extLst>
              <a:ext uri="{FF2B5EF4-FFF2-40B4-BE49-F238E27FC236}">
                <a16:creationId xmlns:a16="http://schemas.microsoft.com/office/drawing/2014/main" id="{C2A50E85-EEA7-44BE-9C60-F2F8E34A5D3A}"/>
              </a:ext>
            </a:extLst>
          </p:cNvPr>
          <p:cNvSpPr>
            <a:spLocks noGrp="1"/>
          </p:cNvSpPr>
          <p:nvPr>
            <p:ph type="body" sz="quarter" idx="34" hasCustomPrompt="1"/>
          </p:nvPr>
        </p:nvSpPr>
        <p:spPr>
          <a:xfrm>
            <a:off x="7766049" y="55046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sp>
        <p:nvSpPr>
          <p:cNvPr id="36" name="Text Placeholder 28">
            <a:extLst>
              <a:ext uri="{FF2B5EF4-FFF2-40B4-BE49-F238E27FC236}">
                <a16:creationId xmlns:a16="http://schemas.microsoft.com/office/drawing/2014/main" id="{786FCB93-7EDA-432A-9123-7F027D3530E7}"/>
              </a:ext>
            </a:extLst>
          </p:cNvPr>
          <p:cNvSpPr>
            <a:spLocks noGrp="1"/>
          </p:cNvSpPr>
          <p:nvPr>
            <p:ph type="body" sz="quarter" idx="35" hasCustomPrompt="1"/>
          </p:nvPr>
        </p:nvSpPr>
        <p:spPr>
          <a:xfrm>
            <a:off x="9963151" y="5175504"/>
            <a:ext cx="1828800" cy="265176"/>
          </a:xfrm>
        </p:spPr>
        <p:txBody>
          <a:bodyPr lIns="0" tIns="0" rIns="0" bIns="0" anchor="ctr" anchorCtr="0">
            <a:noAutofit/>
          </a:bodyPr>
          <a:lstStyle>
            <a:lvl1pPr marL="0" indent="0" algn="ctr">
              <a:lnSpc>
                <a:spcPct val="100000"/>
              </a:lnSpc>
              <a:spcBef>
                <a:spcPts val="0"/>
              </a:spcBef>
              <a:buNone/>
              <a:defRPr sz="1200" b="0" spc="20" baseline="0">
                <a:solidFill>
                  <a:schemeClr val="tx1"/>
                </a:solidFill>
                <a:latin typeface="+mj-lt"/>
              </a:defRPr>
            </a:lvl1pPr>
          </a:lstStyle>
          <a:p>
            <a:pPr lvl="0"/>
            <a:r>
              <a:rPr lang="en-US" dirty="0"/>
              <a:t>NAME</a:t>
            </a:r>
          </a:p>
        </p:txBody>
      </p:sp>
      <p:sp>
        <p:nvSpPr>
          <p:cNvPr id="37" name="Text Placeholder 28">
            <a:extLst>
              <a:ext uri="{FF2B5EF4-FFF2-40B4-BE49-F238E27FC236}">
                <a16:creationId xmlns:a16="http://schemas.microsoft.com/office/drawing/2014/main" id="{69394CE7-498A-4E40-A644-3E96C78BBACC}"/>
              </a:ext>
            </a:extLst>
          </p:cNvPr>
          <p:cNvSpPr>
            <a:spLocks noGrp="1"/>
          </p:cNvSpPr>
          <p:nvPr>
            <p:ph type="body" sz="quarter" idx="36" hasCustomPrompt="1"/>
          </p:nvPr>
        </p:nvSpPr>
        <p:spPr>
          <a:xfrm>
            <a:off x="9963150" y="5504688"/>
            <a:ext cx="1828800" cy="265176"/>
          </a:xfrm>
        </p:spPr>
        <p:txBody>
          <a:bodyPr lIns="0" tIns="0" rIns="0" bIns="0">
            <a:noAutofit/>
          </a:bodyPr>
          <a:lstStyle>
            <a:lvl1pPr marL="0" indent="0" algn="ctr">
              <a:lnSpc>
                <a:spcPct val="100000"/>
              </a:lnSpc>
              <a:spcBef>
                <a:spcPts val="0"/>
              </a:spcBef>
              <a:buNone/>
              <a:defRPr sz="1000" b="0" spc="20" baseline="0">
                <a:solidFill>
                  <a:schemeClr val="tx1"/>
                </a:solidFill>
              </a:defRPr>
            </a:lvl1pPr>
          </a:lstStyle>
          <a:p>
            <a:pPr lvl="0"/>
            <a:r>
              <a:rPr lang="en-US" dirty="0"/>
              <a:t>Title</a:t>
            </a:r>
          </a:p>
        </p:txBody>
      </p:sp>
      <p:grpSp>
        <p:nvGrpSpPr>
          <p:cNvPr id="40" name="Bottom Right">
            <a:extLst>
              <a:ext uri="{FF2B5EF4-FFF2-40B4-BE49-F238E27FC236}">
                <a16:creationId xmlns:a16="http://schemas.microsoft.com/office/drawing/2014/main" id="{7CC44202-D72A-410C-BDF3-D38B44459279}"/>
              </a:ext>
              <a:ext uri="{C183D7F6-B498-43B3-948B-1728B52AA6E4}">
                <adec:decorative xmlns:adec="http://schemas.microsoft.com/office/drawing/2017/decorative" val="1"/>
              </a:ext>
            </a:extLst>
          </p:cNvPr>
          <p:cNvGrpSpPr/>
          <p:nvPr userDrawn="1"/>
        </p:nvGrpSpPr>
        <p:grpSpPr>
          <a:xfrm flipH="1">
            <a:off x="0" y="3284231"/>
            <a:ext cx="3899905" cy="3581399"/>
            <a:chOff x="7980400" y="3276601"/>
            <a:chExt cx="4211600" cy="3581399"/>
          </a:xfrm>
        </p:grpSpPr>
        <p:grpSp>
          <p:nvGrpSpPr>
            <p:cNvPr id="41" name="Graphic 157">
              <a:extLst>
                <a:ext uri="{FF2B5EF4-FFF2-40B4-BE49-F238E27FC236}">
                  <a16:creationId xmlns:a16="http://schemas.microsoft.com/office/drawing/2014/main" id="{7256F1E1-6B3C-4A7D-A2DA-E78B8167AEFC}"/>
                </a:ext>
                <a:ext uri="{C183D7F6-B498-43B3-948B-1728B52AA6E4}">
                  <adec:decorative xmlns:adec="http://schemas.microsoft.com/office/drawing/2017/decorative" val="1"/>
                </a:ext>
              </a:extLst>
            </p:cNvPr>
            <p:cNvGrpSpPr/>
            <p:nvPr/>
          </p:nvGrpSpPr>
          <p:grpSpPr>
            <a:xfrm>
              <a:off x="8662740" y="3276601"/>
              <a:ext cx="3529260" cy="3581397"/>
              <a:chOff x="4114800" y="1423987"/>
              <a:chExt cx="3961542" cy="4007547"/>
            </a:xfrm>
            <a:noFill/>
          </p:grpSpPr>
          <p:sp>
            <p:nvSpPr>
              <p:cNvPr id="43" name="Freeform: Shape 24">
                <a:extLst>
                  <a:ext uri="{FF2B5EF4-FFF2-40B4-BE49-F238E27FC236}">
                    <a16:creationId xmlns:a16="http://schemas.microsoft.com/office/drawing/2014/main" id="{CBACE6E7-9D64-4E22-947B-A16BC13A495D}"/>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4" name="Freeform: Shape 25">
                <a:extLst>
                  <a:ext uri="{FF2B5EF4-FFF2-40B4-BE49-F238E27FC236}">
                    <a16:creationId xmlns:a16="http://schemas.microsoft.com/office/drawing/2014/main" id="{312E2F0C-7DDA-46C1-8BFC-0CB6610ED2D6}"/>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5" name="Freeform: Shape 26">
                <a:extLst>
                  <a:ext uri="{FF2B5EF4-FFF2-40B4-BE49-F238E27FC236}">
                    <a16:creationId xmlns:a16="http://schemas.microsoft.com/office/drawing/2014/main" id="{B00BB558-C9D3-4865-9D7C-68080BD9BC5C}"/>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6" name="Freeform: Shape 30">
                <a:extLst>
                  <a:ext uri="{FF2B5EF4-FFF2-40B4-BE49-F238E27FC236}">
                    <a16:creationId xmlns:a16="http://schemas.microsoft.com/office/drawing/2014/main" id="{DE84E9D1-C6BC-4D0F-8E28-452D1A2D6348}"/>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7" name="Freeform: Shape 31">
                <a:extLst>
                  <a:ext uri="{FF2B5EF4-FFF2-40B4-BE49-F238E27FC236}">
                    <a16:creationId xmlns:a16="http://schemas.microsoft.com/office/drawing/2014/main" id="{7EBBCCB4-1809-40AD-91F6-39C28759E5E8}"/>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8" name="Freeform: Shape 32">
                <a:extLst>
                  <a:ext uri="{FF2B5EF4-FFF2-40B4-BE49-F238E27FC236}">
                    <a16:creationId xmlns:a16="http://schemas.microsoft.com/office/drawing/2014/main" id="{BA3FEF5E-47CD-4172-8DF6-02148A3725E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sp>
            <p:nvSpPr>
              <p:cNvPr id="49" name="Freeform: Shape 36">
                <a:extLst>
                  <a:ext uri="{FF2B5EF4-FFF2-40B4-BE49-F238E27FC236}">
                    <a16:creationId xmlns:a16="http://schemas.microsoft.com/office/drawing/2014/main" id="{A0DB2A11-69BA-47A8-83C3-24DC12533D21}"/>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n-GB" noProof="0" dirty="0"/>
              </a:p>
            </p:txBody>
          </p:sp>
        </p:grpSp>
        <p:sp>
          <p:nvSpPr>
            <p:cNvPr id="42" name="Freeform: Shape 23">
              <a:extLst>
                <a:ext uri="{FF2B5EF4-FFF2-40B4-BE49-F238E27FC236}">
                  <a16:creationId xmlns:a16="http://schemas.microsoft.com/office/drawing/2014/main" id="{03BB437D-6EF7-4ADF-B47F-C4F3AA64A8EE}"/>
                </a:ext>
                <a:ext uri="{C183D7F6-B498-43B3-948B-1728B52AA6E4}">
                  <adec:decorative xmlns:adec="http://schemas.microsoft.com/office/drawing/2017/decorative" val="1"/>
                </a:ext>
              </a:extLst>
            </p:cNvPr>
            <p:cNvSpPr/>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GB" noProof="0" dirty="0"/>
            </a:p>
          </p:txBody>
        </p:sp>
      </p:gr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lstStyle/>
          <a:p>
            <a:r>
              <a:rPr lang="en-US"/>
              <a:t>20XX</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161659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41248" y="381000"/>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41248"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70" r:id="rId3"/>
    <p:sldLayoutId id="2147483651" r:id="rId4"/>
    <p:sldLayoutId id="2147483654" r:id="rId5"/>
    <p:sldLayoutId id="2147483673" r:id="rId6"/>
    <p:sldLayoutId id="2147483663" r:id="rId7"/>
    <p:sldLayoutId id="2147483667" r:id="rId8"/>
    <p:sldLayoutId id="2147483664" r:id="rId9"/>
    <p:sldLayoutId id="2147483671" r:id="rId10"/>
    <p:sldLayoutId id="2147483672" r:id="rId11"/>
    <p:sldLayoutId id="2147483662" r:id="rId12"/>
    <p:sldLayoutId id="2147483666" r:id="rId13"/>
    <p:sldLayoutId id="2147483660" r:id="rId14"/>
    <p:sldLayoutId id="2147483661" r:id="rId15"/>
    <p:sldLayoutId id="2147483652" r:id="rId16"/>
    <p:sldLayoutId id="2147483653" r:id="rId17"/>
    <p:sldLayoutId id="2147483655" r:id="rId18"/>
    <p:sldLayoutId id="2147483656" r:id="rId19"/>
    <p:sldLayoutId id="2147483657" r:id="rId20"/>
    <p:sldLayoutId id="2147483674" r:id="rId21"/>
    <p:sldLayoutId id="2147483675" r:id="rId22"/>
  </p:sldLayoutIdLst>
  <p:hf hdr="0" dt="0"/>
  <p:txStyles>
    <p:titleStyle>
      <a:lvl1pPr algn="l" defTabSz="914400" rtl="0" eaLnBrk="1" latinLnBrk="0" hangingPunct="1">
        <a:lnSpc>
          <a:spcPct val="90000"/>
        </a:lnSpc>
        <a:spcBef>
          <a:spcPct val="0"/>
        </a:spcBef>
        <a:buNone/>
        <a:defRPr sz="3000" kern="1200" cap="all" spc="30"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528" userDrawn="1">
          <p15:clr>
            <a:srgbClr val="547EBF"/>
          </p15:clr>
        </p15:guide>
        <p15:guide id="4" orient="horz" pos="240" userDrawn="1">
          <p15:clr>
            <a:srgbClr val="547EBF"/>
          </p15:clr>
        </p15:guide>
        <p15:guide id="5" pos="7152" userDrawn="1">
          <p15:clr>
            <a:srgbClr val="547EBF"/>
          </p15:clr>
        </p15:guide>
        <p15:guide id="6" orient="horz" pos="4080" userDrawn="1">
          <p15:clr>
            <a:srgbClr val="547EBF"/>
          </p15:clr>
        </p15:guide>
        <p15:guide id="10" pos="1920" userDrawn="1">
          <p15:clr>
            <a:srgbClr val="547EBF"/>
          </p15:clr>
        </p15:guide>
        <p15:guide id="12" pos="5736" userDrawn="1">
          <p15:clr>
            <a:srgbClr val="547EBF"/>
          </p15:clr>
        </p15:guide>
        <p15:guide id="15" pos="5112" userDrawn="1">
          <p15:clr>
            <a:srgbClr val="9FCC3B"/>
          </p15:clr>
        </p15:guide>
        <p15:guide id="16" pos="2544"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381000" y="5106914"/>
            <a:ext cx="11430000" cy="914400"/>
          </a:xfrm>
        </p:spPr>
        <p:txBody>
          <a:bodyPr anchor="b" anchorCtr="0">
            <a:normAutofit fontScale="90000"/>
          </a:bodyPr>
          <a:lstStyle/>
          <a:p>
            <a:r>
              <a:rPr lang="en-US" dirty="0"/>
              <a:t>Tapas and the Culinary Traditions of Spain: A Hands-On Exploration</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485900" y="5919299"/>
            <a:ext cx="9177130" cy="722243"/>
          </a:xfrm>
        </p:spPr>
        <p:txBody>
          <a:bodyPr anchor="ctr">
            <a:normAutofit fontScale="92500" lnSpcReduction="10000"/>
          </a:bodyPr>
          <a:lstStyle/>
          <a:p>
            <a:r>
              <a:rPr lang="en-US" dirty="0"/>
              <a:t>UCF Rosen College</a:t>
            </a:r>
          </a:p>
          <a:p>
            <a:r>
              <a:rPr lang="en-US" dirty="0"/>
              <a:t>Cesar Rivera-Cruzado M.Ed.</a:t>
            </a:r>
          </a:p>
        </p:txBody>
      </p:sp>
      <p:pic>
        <p:nvPicPr>
          <p:cNvPr id="6" name="Picture Placeholder 5">
            <a:extLst>
              <a:ext uri="{FF2B5EF4-FFF2-40B4-BE49-F238E27FC236}">
                <a16:creationId xmlns:a16="http://schemas.microsoft.com/office/drawing/2014/main" id="{BE1F980F-AA32-46A2-2788-22774BCEC8A8}"/>
              </a:ext>
            </a:extLst>
          </p:cNvPr>
          <p:cNvPicPr>
            <a:picLocks noGrp="1" noChangeAspect="1"/>
          </p:cNvPicPr>
          <p:nvPr>
            <p:ph type="pic" sz="quarter" idx="10"/>
          </p:nvPr>
        </p:nvPicPr>
        <p:blipFill>
          <a:blip r:embed="rId3"/>
          <a:stretch>
            <a:fillRect/>
          </a:stretch>
        </p:blipFill>
        <p:spPr>
          <a:xfrm>
            <a:off x="0" y="0"/>
            <a:ext cx="2971800" cy="4569686"/>
          </a:xfrm>
        </p:spPr>
      </p:pic>
      <p:pic>
        <p:nvPicPr>
          <p:cNvPr id="9" name="Picture Placeholder 8">
            <a:extLst>
              <a:ext uri="{FF2B5EF4-FFF2-40B4-BE49-F238E27FC236}">
                <a16:creationId xmlns:a16="http://schemas.microsoft.com/office/drawing/2014/main" id="{EBC9E276-55FD-4DD8-BED1-7904DE3A74E7}"/>
              </a:ext>
            </a:extLst>
          </p:cNvPr>
          <p:cNvPicPr>
            <a:picLocks noGrp="1" noChangeAspect="1"/>
          </p:cNvPicPr>
          <p:nvPr>
            <p:ph type="pic" sz="quarter" idx="11"/>
          </p:nvPr>
        </p:nvPicPr>
        <p:blipFill>
          <a:blip r:embed="rId4"/>
          <a:stretch>
            <a:fillRect/>
          </a:stretch>
        </p:blipFill>
        <p:spPr>
          <a:xfrm>
            <a:off x="9311639" y="1"/>
            <a:ext cx="2880361" cy="4569684"/>
          </a:xfrm>
        </p:spPr>
      </p:pic>
      <p:pic>
        <p:nvPicPr>
          <p:cNvPr id="12" name="Picture Placeholder 11">
            <a:extLst>
              <a:ext uri="{FF2B5EF4-FFF2-40B4-BE49-F238E27FC236}">
                <a16:creationId xmlns:a16="http://schemas.microsoft.com/office/drawing/2014/main" id="{6A75A6EC-A68D-85D0-FCF1-EAE6A7B196AB}"/>
              </a:ext>
            </a:extLst>
          </p:cNvPr>
          <p:cNvPicPr>
            <a:picLocks noGrp="1" noChangeAspect="1"/>
          </p:cNvPicPr>
          <p:nvPr>
            <p:ph type="pic" sz="quarter" idx="13"/>
          </p:nvPr>
        </p:nvPicPr>
        <p:blipFill>
          <a:blip r:embed="rId5"/>
          <a:stretch>
            <a:fillRect/>
          </a:stretch>
        </p:blipFill>
        <p:spPr>
          <a:xfrm>
            <a:off x="6177280" y="0"/>
            <a:ext cx="2971800" cy="4569685"/>
          </a:xfrm>
        </p:spPr>
      </p:pic>
      <p:pic>
        <p:nvPicPr>
          <p:cNvPr id="16" name="Picture Placeholder 15">
            <a:extLst>
              <a:ext uri="{FF2B5EF4-FFF2-40B4-BE49-F238E27FC236}">
                <a16:creationId xmlns:a16="http://schemas.microsoft.com/office/drawing/2014/main" id="{056828C1-2C67-9228-7619-3A43685D848A}"/>
              </a:ext>
            </a:extLst>
          </p:cNvPr>
          <p:cNvPicPr>
            <a:picLocks noGrp="1" noChangeAspect="1"/>
          </p:cNvPicPr>
          <p:nvPr>
            <p:ph type="pic" sz="quarter" idx="12"/>
          </p:nvPr>
        </p:nvPicPr>
        <p:blipFill>
          <a:blip r:embed="rId6"/>
          <a:stretch>
            <a:fillRect/>
          </a:stretch>
        </p:blipFill>
        <p:spPr>
          <a:xfrm>
            <a:off x="3134359" y="0"/>
            <a:ext cx="2880362" cy="4569685"/>
          </a:xfrm>
        </p:spPr>
      </p:pic>
      <p:pic>
        <p:nvPicPr>
          <p:cNvPr id="5" name="Picture 4">
            <a:extLst>
              <a:ext uri="{FF2B5EF4-FFF2-40B4-BE49-F238E27FC236}">
                <a16:creationId xmlns:a16="http://schemas.microsoft.com/office/drawing/2014/main" id="{D095D1E6-7556-49C2-970A-CFF968065884}"/>
              </a:ext>
            </a:extLst>
          </p:cNvPr>
          <p:cNvPicPr>
            <a:picLocks noChangeAspect="1"/>
          </p:cNvPicPr>
          <p:nvPr/>
        </p:nvPicPr>
        <p:blipFill>
          <a:blip r:embed="rId7"/>
          <a:stretch>
            <a:fillRect/>
          </a:stretch>
        </p:blipFill>
        <p:spPr>
          <a:xfrm>
            <a:off x="154628" y="5919299"/>
            <a:ext cx="1369372" cy="722243"/>
          </a:xfrm>
          <a:prstGeom prst="rect">
            <a:avLst/>
          </a:prstGeom>
        </p:spPr>
      </p:pic>
    </p:spTree>
    <p:extLst>
      <p:ext uri="{BB962C8B-B14F-4D97-AF65-F5344CB8AC3E}">
        <p14:creationId xmlns:p14="http://schemas.microsoft.com/office/powerpoint/2010/main" val="3202800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604532" y="771255"/>
            <a:ext cx="3924300" cy="1325563"/>
          </a:xfrm>
        </p:spPr>
        <p:txBody>
          <a:bodyPr anchor="b">
            <a:normAutofit/>
          </a:bodyPr>
          <a:lstStyle/>
          <a:p>
            <a:r>
              <a:rPr lang="en-US" dirty="0"/>
              <a:t>THANK YOU</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body" sz="quarter" idx="10"/>
          </p:nvPr>
        </p:nvSpPr>
        <p:spPr>
          <a:xfrm>
            <a:off x="826499" y="2395964"/>
            <a:ext cx="3137365" cy="2066071"/>
          </a:xfrm>
        </p:spPr>
        <p:txBody>
          <a:bodyPr/>
          <a:lstStyle/>
          <a:p>
            <a:r>
              <a:rPr lang="en-US" b="1" dirty="0"/>
              <a:t>Cesar O. Rivera-Cruzado M.Ed.</a:t>
            </a:r>
          </a:p>
          <a:p>
            <a:r>
              <a:rPr lang="en-US" b="1" dirty="0"/>
              <a:t>Cesar.riveracruzado@ucf.edu</a:t>
            </a:r>
          </a:p>
          <a:p>
            <a:r>
              <a:rPr lang="en-US" b="1" dirty="0"/>
              <a:t>     @</a:t>
            </a:r>
            <a:r>
              <a:rPr lang="en-US" b="1" dirty="0" err="1"/>
              <a:t>coriveraucf</a:t>
            </a:r>
            <a:endParaRPr lang="en-US" b="1" dirty="0"/>
          </a:p>
        </p:txBody>
      </p:sp>
      <p:sp>
        <p:nvSpPr>
          <p:cNvPr id="49" name="Footer Placeholder 48">
            <a:extLst>
              <a:ext uri="{FF2B5EF4-FFF2-40B4-BE49-F238E27FC236}">
                <a16:creationId xmlns:a16="http://schemas.microsoft.com/office/drawing/2014/main" id="{CA04266F-4240-429E-A18D-12B26B565CA2}"/>
              </a:ext>
            </a:extLst>
          </p:cNvPr>
          <p:cNvSpPr>
            <a:spLocks noGrp="1"/>
          </p:cNvSpPr>
          <p:nvPr>
            <p:ph type="ftr" sz="quarter" idx="14"/>
          </p:nvPr>
        </p:nvSpPr>
        <p:spPr>
          <a:xfrm>
            <a:off x="3157232" y="6356350"/>
            <a:ext cx="2743200" cy="365125"/>
          </a:xfrm>
        </p:spPr>
        <p:txBody>
          <a:bodyPr/>
          <a:lstStyle/>
          <a:p>
            <a:r>
              <a:rPr lang="en-US" dirty="0"/>
              <a:t>Modernist techniques</a:t>
            </a:r>
          </a:p>
        </p:txBody>
      </p:sp>
      <p:pic>
        <p:nvPicPr>
          <p:cNvPr id="16" name="Picture Placeholder 15">
            <a:extLst>
              <a:ext uri="{FF2B5EF4-FFF2-40B4-BE49-F238E27FC236}">
                <a16:creationId xmlns:a16="http://schemas.microsoft.com/office/drawing/2014/main" id="{25EA4ABC-3336-4483-8A9F-6A60796E1E68}"/>
              </a:ext>
            </a:extLst>
          </p:cNvPr>
          <p:cNvPicPr>
            <a:picLocks noGrp="1" noChangeAspect="1"/>
          </p:cNvPicPr>
          <p:nvPr>
            <p:ph type="pic" sz="quarter" idx="13"/>
          </p:nvPr>
        </p:nvPicPr>
        <p:blipFill>
          <a:blip r:embed="rId2"/>
          <a:stretch>
            <a:fillRect/>
          </a:stretch>
        </p:blipFill>
        <p:spPr>
          <a:xfrm>
            <a:off x="5564221" y="829052"/>
            <a:ext cx="5527298" cy="5527298"/>
          </a:xfrm>
        </p:spPr>
      </p:pic>
      <p:sp>
        <p:nvSpPr>
          <p:cNvPr id="50" name="Slide Number Placeholder 49">
            <a:extLst>
              <a:ext uri="{FF2B5EF4-FFF2-40B4-BE49-F238E27FC236}">
                <a16:creationId xmlns:a16="http://schemas.microsoft.com/office/drawing/2014/main" id="{98B9A687-A26D-4845-9173-E163BFB84A0D}"/>
              </a:ext>
            </a:extLst>
          </p:cNvPr>
          <p:cNvSpPr>
            <a:spLocks noGrp="1"/>
          </p:cNvSpPr>
          <p:nvPr>
            <p:ph type="sldNum" sz="quarter" idx="16"/>
          </p:nvPr>
        </p:nvSpPr>
        <p:spPr>
          <a:xfrm>
            <a:off x="8610600" y="6356350"/>
            <a:ext cx="2743200" cy="365125"/>
          </a:xfrm>
        </p:spPr>
        <p:txBody>
          <a:bodyPr/>
          <a:lstStyle/>
          <a:p>
            <a:fld id="{294A09A9-5501-47C1-A89A-A340965A2BE2}" type="slidenum">
              <a:rPr lang="en-US" smtClean="0"/>
              <a:pPr/>
              <a:t>10</a:t>
            </a:fld>
            <a:endParaRPr lang="en-US" dirty="0"/>
          </a:p>
        </p:txBody>
      </p:sp>
      <p:pic>
        <p:nvPicPr>
          <p:cNvPr id="4" name="Picture 3">
            <a:extLst>
              <a:ext uri="{FF2B5EF4-FFF2-40B4-BE49-F238E27FC236}">
                <a16:creationId xmlns:a16="http://schemas.microsoft.com/office/drawing/2014/main" id="{F3B160A6-A7A2-4546-BE2E-33D7FB3B39FE}"/>
              </a:ext>
            </a:extLst>
          </p:cNvPr>
          <p:cNvPicPr>
            <a:picLocks noChangeAspect="1"/>
          </p:cNvPicPr>
          <p:nvPr/>
        </p:nvPicPr>
        <p:blipFill>
          <a:blip r:embed="rId3"/>
          <a:stretch>
            <a:fillRect/>
          </a:stretch>
        </p:blipFill>
        <p:spPr>
          <a:xfrm>
            <a:off x="826499" y="4761181"/>
            <a:ext cx="2552700" cy="1350095"/>
          </a:xfrm>
          <a:prstGeom prst="rect">
            <a:avLst/>
          </a:prstGeom>
        </p:spPr>
      </p:pic>
      <p:pic>
        <p:nvPicPr>
          <p:cNvPr id="6" name="Picture 5">
            <a:extLst>
              <a:ext uri="{FF2B5EF4-FFF2-40B4-BE49-F238E27FC236}">
                <a16:creationId xmlns:a16="http://schemas.microsoft.com/office/drawing/2014/main" id="{53859A65-925E-4BCC-9FE5-D2111DC0E1AB}"/>
              </a:ext>
            </a:extLst>
          </p:cNvPr>
          <p:cNvPicPr>
            <a:picLocks noChangeAspect="1"/>
          </p:cNvPicPr>
          <p:nvPr/>
        </p:nvPicPr>
        <p:blipFill>
          <a:blip r:embed="rId4"/>
          <a:stretch>
            <a:fillRect/>
          </a:stretch>
        </p:blipFill>
        <p:spPr>
          <a:xfrm>
            <a:off x="826499" y="3308323"/>
            <a:ext cx="256435" cy="241351"/>
          </a:xfrm>
          <a:prstGeom prst="rect">
            <a:avLst/>
          </a:prstGeom>
        </p:spPr>
      </p:pic>
    </p:spTree>
    <p:extLst>
      <p:ext uri="{BB962C8B-B14F-4D97-AF65-F5344CB8AC3E}">
        <p14:creationId xmlns:p14="http://schemas.microsoft.com/office/powerpoint/2010/main" val="364984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838199" y="199755"/>
            <a:ext cx="2552700" cy="1325563"/>
          </a:xfrm>
        </p:spPr>
        <p:txBody>
          <a:bodyP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type="body" sz="quarter" idx="10"/>
          </p:nvPr>
        </p:nvSpPr>
        <p:spPr>
          <a:xfrm>
            <a:off x="315354" y="1282402"/>
            <a:ext cx="3397871" cy="4893272"/>
          </a:xfrm>
        </p:spPr>
        <p:txBody>
          <a:bodyPr vert="horz" lIns="91440" tIns="45720" rIns="91440" bIns="45720" rtlCol="0" anchor="t">
            <a:normAutofit/>
          </a:bodyPr>
          <a:lstStyle/>
          <a:p>
            <a:pPr marL="342900" indent="-342900">
              <a:lnSpc>
                <a:spcPct val="150000"/>
              </a:lnSpc>
              <a:buFont typeface="Arial" panose="020B0604020202020204" pitchFamily="34" charset="0"/>
              <a:buChar char="•"/>
            </a:pPr>
            <a:r>
              <a:rPr lang="en-US" b="1" dirty="0"/>
              <a:t>Introduction</a:t>
            </a:r>
          </a:p>
          <a:p>
            <a:pPr marL="342900" indent="-342900">
              <a:lnSpc>
                <a:spcPct val="150000"/>
              </a:lnSpc>
              <a:buFont typeface="Arial" panose="020B0604020202020204" pitchFamily="34" charset="0"/>
              <a:buChar char="•"/>
            </a:pPr>
            <a:r>
              <a:rPr lang="en-US" b="1" dirty="0"/>
              <a:t>Hand-on Experimentation</a:t>
            </a:r>
          </a:p>
          <a:p>
            <a:pPr marL="800100" lvl="1" indent="-342900">
              <a:lnSpc>
                <a:spcPct val="150000"/>
              </a:lnSpc>
              <a:buFont typeface="Arial" panose="020B0604020202020204" pitchFamily="34" charset="0"/>
              <a:buChar char="•"/>
            </a:pPr>
            <a:r>
              <a:rPr lang="en-US" b="1" dirty="0"/>
              <a:t>Pan Con </a:t>
            </a:r>
            <a:r>
              <a:rPr lang="en-US" b="1" dirty="0" err="1"/>
              <a:t>Tomate</a:t>
            </a:r>
            <a:endParaRPr lang="en-US" b="1" dirty="0"/>
          </a:p>
          <a:p>
            <a:pPr marL="800100" lvl="1" indent="-342900">
              <a:lnSpc>
                <a:spcPct val="150000"/>
              </a:lnSpc>
              <a:buFont typeface="Arial" panose="020B0604020202020204" pitchFamily="34" charset="0"/>
              <a:buChar char="•"/>
            </a:pPr>
            <a:r>
              <a:rPr lang="en-US" b="1" dirty="0" err="1"/>
              <a:t>Espinacas</a:t>
            </a:r>
            <a:r>
              <a:rPr lang="en-US" b="1" dirty="0"/>
              <a:t> a la </a:t>
            </a:r>
            <a:r>
              <a:rPr lang="en-US" b="1" dirty="0" err="1"/>
              <a:t>Catalana</a:t>
            </a:r>
            <a:endParaRPr lang="en-US" b="1" dirty="0"/>
          </a:p>
          <a:p>
            <a:pPr marL="800100" lvl="1" indent="-342900">
              <a:lnSpc>
                <a:spcPct val="150000"/>
              </a:lnSpc>
              <a:buFont typeface="Arial" panose="020B0604020202020204" pitchFamily="34" charset="0"/>
              <a:buChar char="•"/>
            </a:pPr>
            <a:r>
              <a:rPr lang="en-US" b="1" dirty="0" err="1"/>
              <a:t>Berenjenas</a:t>
            </a:r>
            <a:r>
              <a:rPr lang="en-US" b="1" dirty="0"/>
              <a:t> </a:t>
            </a:r>
            <a:r>
              <a:rPr lang="en-US" b="1" dirty="0" err="1"/>
              <a:t>fritas</a:t>
            </a:r>
            <a:r>
              <a:rPr lang="en-US" b="1" dirty="0"/>
              <a:t> con </a:t>
            </a:r>
            <a:r>
              <a:rPr lang="en-US" b="1" dirty="0" err="1"/>
              <a:t>miel</a:t>
            </a:r>
            <a:endParaRPr lang="en-US" b="1" dirty="0"/>
          </a:p>
          <a:p>
            <a:pPr marL="800100" lvl="1" indent="-342900">
              <a:lnSpc>
                <a:spcPct val="150000"/>
              </a:lnSpc>
              <a:buFont typeface="Arial" panose="020B0604020202020204" pitchFamily="34" charset="0"/>
              <a:buChar char="•"/>
            </a:pPr>
            <a:r>
              <a:rPr lang="en-US" b="1" dirty="0" err="1"/>
              <a:t>Rosejat</a:t>
            </a:r>
            <a:endParaRPr lang="en-US" b="1" dirty="0"/>
          </a:p>
        </p:txBody>
      </p:sp>
      <p:sp>
        <p:nvSpPr>
          <p:cNvPr id="27" name="Footer Placeholder 26">
            <a:extLst>
              <a:ext uri="{FF2B5EF4-FFF2-40B4-BE49-F238E27FC236}">
                <a16:creationId xmlns:a16="http://schemas.microsoft.com/office/drawing/2014/main" id="{8672DD3E-2D32-4972-8EF6-8778B7807D10}"/>
              </a:ext>
            </a:extLst>
          </p:cNvPr>
          <p:cNvSpPr>
            <a:spLocks noGrp="1"/>
          </p:cNvSpPr>
          <p:nvPr>
            <p:ph type="ftr" sz="quarter" idx="13"/>
          </p:nvPr>
        </p:nvSpPr>
        <p:spPr>
          <a:xfrm>
            <a:off x="4038600" y="6356350"/>
            <a:ext cx="4114800" cy="365125"/>
          </a:xfrm>
        </p:spPr>
        <p:txBody>
          <a:bodyPr/>
          <a:lstStyle/>
          <a:p>
            <a:r>
              <a:rPr lang="en-US" dirty="0"/>
              <a:t>Presentation title</a:t>
            </a:r>
          </a:p>
        </p:txBody>
      </p:sp>
      <p:sp>
        <p:nvSpPr>
          <p:cNvPr id="28" name="Slide Number Placeholder 27">
            <a:extLst>
              <a:ext uri="{FF2B5EF4-FFF2-40B4-BE49-F238E27FC236}">
                <a16:creationId xmlns:a16="http://schemas.microsoft.com/office/drawing/2014/main" id="{016A27EB-BF96-4963-93AA-A9B409137B3A}"/>
              </a:ext>
            </a:extLst>
          </p:cNvPr>
          <p:cNvSpPr>
            <a:spLocks noGrp="1"/>
          </p:cNvSpPr>
          <p:nvPr>
            <p:ph type="sldNum" sz="quarter" idx="14"/>
          </p:nvPr>
        </p:nvSpPr>
        <p:spPr>
          <a:xfrm>
            <a:off x="8610600" y="6356350"/>
            <a:ext cx="2743200" cy="365125"/>
          </a:xfrm>
        </p:spPr>
        <p:txBody>
          <a:bodyPr/>
          <a:lstStyle/>
          <a:p>
            <a:fld id="{294A09A9-5501-47C1-A89A-A340965A2BE2}" type="slidenum">
              <a:rPr lang="en-US" smtClean="0"/>
              <a:pPr/>
              <a:t>2</a:t>
            </a:fld>
            <a:endParaRPr lang="en-US" dirty="0"/>
          </a:p>
        </p:txBody>
      </p:sp>
      <p:pic>
        <p:nvPicPr>
          <p:cNvPr id="4" name="Picture 3">
            <a:extLst>
              <a:ext uri="{FF2B5EF4-FFF2-40B4-BE49-F238E27FC236}">
                <a16:creationId xmlns:a16="http://schemas.microsoft.com/office/drawing/2014/main" id="{93379145-5F86-49E1-9AB0-F2DFCA09C121}"/>
              </a:ext>
            </a:extLst>
          </p:cNvPr>
          <p:cNvPicPr>
            <a:picLocks noChangeAspect="1"/>
          </p:cNvPicPr>
          <p:nvPr/>
        </p:nvPicPr>
        <p:blipFill>
          <a:blip r:embed="rId3"/>
          <a:stretch>
            <a:fillRect/>
          </a:stretch>
        </p:blipFill>
        <p:spPr>
          <a:xfrm>
            <a:off x="152340" y="5932758"/>
            <a:ext cx="1371719" cy="725487"/>
          </a:xfrm>
          <a:prstGeom prst="rect">
            <a:avLst/>
          </a:prstGeom>
        </p:spPr>
      </p:pic>
      <p:pic>
        <p:nvPicPr>
          <p:cNvPr id="7" name="Picture Placeholder 6">
            <a:extLst>
              <a:ext uri="{FF2B5EF4-FFF2-40B4-BE49-F238E27FC236}">
                <a16:creationId xmlns:a16="http://schemas.microsoft.com/office/drawing/2014/main" id="{FBBB5CF3-3AF5-4333-8C7A-FD6BB663557E}"/>
              </a:ext>
            </a:extLst>
          </p:cNvPr>
          <p:cNvPicPr>
            <a:picLocks noGrp="1" noChangeAspect="1"/>
          </p:cNvPicPr>
          <p:nvPr>
            <p:ph type="pic" sz="quarter" idx="11"/>
          </p:nvPr>
        </p:nvPicPr>
        <p:blipFill>
          <a:blip r:embed="rId4"/>
          <a:srcRect t="22166" b="22166"/>
          <a:stretch>
            <a:fillRect/>
          </a:stretch>
        </p:blipFill>
        <p:spPr>
          <a:xfrm>
            <a:off x="4035552" y="0"/>
            <a:ext cx="8156448" cy="6858000"/>
          </a:xfrm>
          <a:prstGeom prst="rect">
            <a:avLst/>
          </a:prstGeom>
        </p:spPr>
      </p:pic>
    </p:spTree>
    <p:extLst>
      <p:ext uri="{BB962C8B-B14F-4D97-AF65-F5344CB8AC3E}">
        <p14:creationId xmlns:p14="http://schemas.microsoft.com/office/powerpoint/2010/main" val="244733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51B344E7-B3BF-A70B-9C50-4511F7242575}"/>
              </a:ext>
            </a:extLst>
          </p:cNvPr>
          <p:cNvSpPr>
            <a:spLocks noGrp="1"/>
          </p:cNvSpPr>
          <p:nvPr>
            <p:ph type="title"/>
          </p:nvPr>
        </p:nvSpPr>
        <p:spPr>
          <a:xfrm>
            <a:off x="594467" y="262646"/>
            <a:ext cx="3932237" cy="1600200"/>
          </a:xfrm>
        </p:spPr>
        <p:txBody>
          <a:bodyPr anchor="b">
            <a:normAutofit/>
          </a:bodyPr>
          <a:lstStyle/>
          <a:p>
            <a:r>
              <a:rPr lang="en-US" sz="2800" dirty="0"/>
              <a:t>Spanish Tapas Culinary Training</a:t>
            </a:r>
          </a:p>
        </p:txBody>
      </p:sp>
      <p:sp>
        <p:nvSpPr>
          <p:cNvPr id="12" name="Text Placeholder 11">
            <a:extLst>
              <a:ext uri="{FF2B5EF4-FFF2-40B4-BE49-F238E27FC236}">
                <a16:creationId xmlns:a16="http://schemas.microsoft.com/office/drawing/2014/main" id="{A7807CD3-B422-4F83-9719-CB326AC822E4}"/>
              </a:ext>
            </a:extLst>
          </p:cNvPr>
          <p:cNvSpPr>
            <a:spLocks noGrp="1"/>
          </p:cNvSpPr>
          <p:nvPr>
            <p:ph type="body" sz="half" idx="2"/>
          </p:nvPr>
        </p:nvSpPr>
        <p:spPr>
          <a:xfrm>
            <a:off x="432262" y="1991873"/>
            <a:ext cx="4688377" cy="3875088"/>
          </a:xfrm>
        </p:spPr>
        <p:txBody>
          <a:bodyPr vert="horz" lIns="91440" tIns="45720" rIns="91440" bIns="45720" rtlCol="0">
            <a:normAutofit fontScale="77500" lnSpcReduction="20000"/>
          </a:bodyPr>
          <a:lstStyle/>
          <a:p>
            <a:pPr>
              <a:lnSpc>
                <a:spcPct val="150000"/>
              </a:lnSpc>
              <a:spcBef>
                <a:spcPts val="0"/>
              </a:spcBef>
              <a:spcAft>
                <a:spcPts val="600"/>
              </a:spcAft>
            </a:pPr>
            <a:r>
              <a:rPr lang="en-US" sz="1800" dirty="0"/>
              <a:t>This hands-on culinary course introduces students to the rich world of Spanish tapas, emphasizing their cultural roots, regional diversity, and social dining traditions. Participants will prepare and taste both classic and modern tapas—such as tortilla </a:t>
            </a:r>
            <a:r>
              <a:rPr lang="en-US" sz="1800" dirty="0" err="1"/>
              <a:t>española</a:t>
            </a:r>
            <a:r>
              <a:rPr lang="en-US" sz="1800" dirty="0"/>
              <a:t>, chorizo al vino, and Basque-style </a:t>
            </a:r>
            <a:r>
              <a:rPr lang="en-US" sz="1800" dirty="0" err="1"/>
              <a:t>pintxos</a:t>
            </a:r>
            <a:r>
              <a:rPr lang="en-US" sz="1800" dirty="0"/>
              <a:t>—while exploring their historical and cultural significance. In addition to learning core techniques, students will develop skills in creating and presenting a balanced tapas-style menu. Ideal for culinary students, hospitality professionals, and food enthusiasts, the course promotes creativity, cultural awareness, and an appreciation for Spain's vibrant gastronomic heritage..</a:t>
            </a:r>
            <a:endParaRPr lang="en-US" sz="1800" b="1" dirty="0"/>
          </a:p>
          <a:p>
            <a:endParaRPr lang="en-US" sz="1200" dirty="0"/>
          </a:p>
        </p:txBody>
      </p:sp>
      <p:sp>
        <p:nvSpPr>
          <p:cNvPr id="51" name="Slide Number Placeholder 50">
            <a:extLst>
              <a:ext uri="{FF2B5EF4-FFF2-40B4-BE49-F238E27FC236}">
                <a16:creationId xmlns:a16="http://schemas.microsoft.com/office/drawing/2014/main" id="{2A0EFA49-135C-4F01-A453-F4355A528AD0}"/>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294A09A9-5501-47C1-A89A-A340965A2BE2}" type="slidenum">
              <a:rPr lang="en-US" smtClean="0"/>
              <a:pPr>
                <a:spcAft>
                  <a:spcPts val="600"/>
                </a:spcAft>
              </a:pPr>
              <a:t>3</a:t>
            </a:fld>
            <a:endParaRPr lang="en-US"/>
          </a:p>
        </p:txBody>
      </p:sp>
      <p:pic>
        <p:nvPicPr>
          <p:cNvPr id="2" name="Picture 1">
            <a:extLst>
              <a:ext uri="{FF2B5EF4-FFF2-40B4-BE49-F238E27FC236}">
                <a16:creationId xmlns:a16="http://schemas.microsoft.com/office/drawing/2014/main" id="{A1B264BA-F1BA-4019-AF93-6B524128270A}"/>
              </a:ext>
            </a:extLst>
          </p:cNvPr>
          <p:cNvPicPr>
            <a:picLocks noChangeAspect="1"/>
          </p:cNvPicPr>
          <p:nvPr/>
        </p:nvPicPr>
        <p:blipFill>
          <a:blip r:embed="rId3"/>
          <a:stretch>
            <a:fillRect/>
          </a:stretch>
        </p:blipFill>
        <p:spPr>
          <a:xfrm>
            <a:off x="5325975" y="0"/>
            <a:ext cx="6857999" cy="6857999"/>
          </a:xfrm>
          <a:prstGeom prst="rect">
            <a:avLst/>
          </a:prstGeom>
        </p:spPr>
      </p:pic>
      <p:pic>
        <p:nvPicPr>
          <p:cNvPr id="3" name="Picture 2">
            <a:extLst>
              <a:ext uri="{FF2B5EF4-FFF2-40B4-BE49-F238E27FC236}">
                <a16:creationId xmlns:a16="http://schemas.microsoft.com/office/drawing/2014/main" id="{084E2489-2F41-48C1-B817-C000305A6EE3}"/>
              </a:ext>
            </a:extLst>
          </p:cNvPr>
          <p:cNvPicPr>
            <a:picLocks noChangeAspect="1"/>
          </p:cNvPicPr>
          <p:nvPr/>
        </p:nvPicPr>
        <p:blipFill>
          <a:blip r:embed="rId4"/>
          <a:stretch>
            <a:fillRect/>
          </a:stretch>
        </p:blipFill>
        <p:spPr>
          <a:xfrm>
            <a:off x="152340" y="5995988"/>
            <a:ext cx="1371719" cy="725487"/>
          </a:xfrm>
          <a:prstGeom prst="rect">
            <a:avLst/>
          </a:prstGeom>
        </p:spPr>
      </p:pic>
    </p:spTree>
    <p:extLst>
      <p:ext uri="{BB962C8B-B14F-4D97-AF65-F5344CB8AC3E}">
        <p14:creationId xmlns:p14="http://schemas.microsoft.com/office/powerpoint/2010/main" val="2909400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C1F73E38-9072-B852-6B1C-EC2330D6F723}"/>
              </a:ext>
            </a:extLst>
          </p:cNvPr>
          <p:cNvPicPr>
            <a:picLocks noGrp="1" noChangeAspect="1"/>
          </p:cNvPicPr>
          <p:nvPr>
            <p:ph type="pic" sz="quarter" idx="10"/>
          </p:nvPr>
        </p:nvPicPr>
        <p:blipFill>
          <a:blip r:embed="rId3"/>
          <a:stretch>
            <a:fillRect/>
          </a:stretch>
        </p:blipFill>
        <p:spPr>
          <a:xfrm>
            <a:off x="95250" y="0"/>
            <a:ext cx="12001500" cy="6858000"/>
          </a:xfrm>
        </p:spPr>
      </p:pic>
      <p:sp>
        <p:nvSpPr>
          <p:cNvPr id="2" name="Title 1">
            <a:extLst>
              <a:ext uri="{FF2B5EF4-FFF2-40B4-BE49-F238E27FC236}">
                <a16:creationId xmlns:a16="http://schemas.microsoft.com/office/drawing/2014/main" id="{108FBC78-66E7-45DE-B5B9-64E043635320}"/>
              </a:ext>
            </a:extLst>
          </p:cNvPr>
          <p:cNvSpPr>
            <a:spLocks noGrp="1"/>
          </p:cNvSpPr>
          <p:nvPr>
            <p:ph type="ctrTitle"/>
          </p:nvPr>
        </p:nvSpPr>
        <p:spPr>
          <a:xfrm>
            <a:off x="457200" y="457200"/>
            <a:ext cx="11201400" cy="1097280"/>
          </a:xfrm>
        </p:spPr>
        <p:txBody>
          <a:bodyPr tIns="0" anchor="t" anchorCtr="0"/>
          <a:lstStyle/>
          <a:p>
            <a:r>
              <a:rPr lang="en-US" dirty="0">
                <a:solidFill>
                  <a:schemeClr val="bg1"/>
                </a:solidFill>
              </a:rPr>
              <a:t>Recipes</a:t>
            </a:r>
          </a:p>
        </p:txBody>
      </p:sp>
      <p:pic>
        <p:nvPicPr>
          <p:cNvPr id="3" name="Picture 2">
            <a:extLst>
              <a:ext uri="{FF2B5EF4-FFF2-40B4-BE49-F238E27FC236}">
                <a16:creationId xmlns:a16="http://schemas.microsoft.com/office/drawing/2014/main" id="{72B0EA9D-EBA6-4C7E-BC3C-EA0185DF15E0}"/>
              </a:ext>
            </a:extLst>
          </p:cNvPr>
          <p:cNvPicPr>
            <a:picLocks noChangeAspect="1"/>
          </p:cNvPicPr>
          <p:nvPr/>
        </p:nvPicPr>
        <p:blipFill>
          <a:blip r:embed="rId4"/>
          <a:stretch>
            <a:fillRect/>
          </a:stretch>
        </p:blipFill>
        <p:spPr>
          <a:xfrm>
            <a:off x="98838" y="6038056"/>
            <a:ext cx="1371719" cy="725487"/>
          </a:xfrm>
          <a:prstGeom prst="rect">
            <a:avLst/>
          </a:prstGeom>
        </p:spPr>
      </p:pic>
    </p:spTree>
    <p:extLst>
      <p:ext uri="{BB962C8B-B14F-4D97-AF65-F5344CB8AC3E}">
        <p14:creationId xmlns:p14="http://schemas.microsoft.com/office/powerpoint/2010/main" val="2926332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6B00-81F0-AB7C-411C-51E96EE95CC0}"/>
              </a:ext>
            </a:extLst>
          </p:cNvPr>
          <p:cNvSpPr>
            <a:spLocks noGrp="1"/>
          </p:cNvSpPr>
          <p:nvPr>
            <p:ph type="title"/>
          </p:nvPr>
        </p:nvSpPr>
        <p:spPr>
          <a:xfrm>
            <a:off x="4453127" y="0"/>
            <a:ext cx="7340018" cy="969334"/>
          </a:xfrm>
        </p:spPr>
        <p:txBody>
          <a:bodyPr/>
          <a:lstStyle/>
          <a:p>
            <a:br>
              <a:rPr lang="en-US" dirty="0"/>
            </a:br>
            <a:r>
              <a:rPr lang="en-US" dirty="0"/>
              <a:t>Pan con </a:t>
            </a:r>
            <a:r>
              <a:rPr lang="en-US" dirty="0" err="1"/>
              <a:t>Tomate</a:t>
            </a:r>
            <a:r>
              <a:rPr lang="en-US" dirty="0"/>
              <a:t> </a:t>
            </a:r>
          </a:p>
        </p:txBody>
      </p:sp>
      <p:pic>
        <p:nvPicPr>
          <p:cNvPr id="65" name="Picture Placeholder 64">
            <a:extLst>
              <a:ext uri="{FF2B5EF4-FFF2-40B4-BE49-F238E27FC236}">
                <a16:creationId xmlns:a16="http://schemas.microsoft.com/office/drawing/2014/main" id="{0D32CEB2-770F-E962-99F3-CAF2B4D5BAE7}"/>
              </a:ext>
              <a:ext uri="{C183D7F6-B498-43B3-948B-1728B52AA6E4}">
                <adec:decorative xmlns:adec="http://schemas.microsoft.com/office/drawing/2017/decorative" val="0"/>
              </a:ext>
            </a:extLst>
          </p:cNvPr>
          <p:cNvPicPr>
            <a:picLocks noGrp="1" noChangeAspect="1"/>
          </p:cNvPicPr>
          <p:nvPr>
            <p:ph type="pic" sz="quarter" idx="10"/>
          </p:nvPr>
        </p:nvPicPr>
        <p:blipFill>
          <a:blip r:embed="rId2"/>
          <a:stretch>
            <a:fillRect/>
          </a:stretch>
        </p:blipFill>
        <p:spPr>
          <a:xfrm>
            <a:off x="398855" y="542230"/>
            <a:ext cx="3529860" cy="5306558"/>
          </a:xfrm>
        </p:spPr>
      </p:pic>
      <p:sp>
        <p:nvSpPr>
          <p:cNvPr id="7" name="Text Placeholder 6">
            <a:extLst>
              <a:ext uri="{FF2B5EF4-FFF2-40B4-BE49-F238E27FC236}">
                <a16:creationId xmlns:a16="http://schemas.microsoft.com/office/drawing/2014/main" id="{A122D19B-A04F-A214-7C2A-043A8FF5F93E}"/>
              </a:ext>
            </a:extLst>
          </p:cNvPr>
          <p:cNvSpPr>
            <a:spLocks noGrp="1"/>
          </p:cNvSpPr>
          <p:nvPr>
            <p:ph type="body" sz="half" idx="12"/>
          </p:nvPr>
        </p:nvSpPr>
        <p:spPr>
          <a:xfrm>
            <a:off x="4536228" y="1403933"/>
            <a:ext cx="3291840" cy="365760"/>
          </a:xfrm>
        </p:spPr>
        <p:txBody>
          <a:bodyPr/>
          <a:lstStyle/>
          <a:p>
            <a:r>
              <a:rPr lang="en-US" dirty="0"/>
              <a:t>ingredients</a:t>
            </a:r>
          </a:p>
        </p:txBody>
      </p:sp>
      <p:sp>
        <p:nvSpPr>
          <p:cNvPr id="8" name="Text Placeholder 7">
            <a:extLst>
              <a:ext uri="{FF2B5EF4-FFF2-40B4-BE49-F238E27FC236}">
                <a16:creationId xmlns:a16="http://schemas.microsoft.com/office/drawing/2014/main" id="{7485923E-6974-86B6-0755-BF6923318FFF}"/>
              </a:ext>
            </a:extLst>
          </p:cNvPr>
          <p:cNvSpPr>
            <a:spLocks noGrp="1"/>
          </p:cNvSpPr>
          <p:nvPr>
            <p:ph type="body" sz="half" idx="13"/>
          </p:nvPr>
        </p:nvSpPr>
        <p:spPr>
          <a:xfrm>
            <a:off x="4453127" y="1726799"/>
            <a:ext cx="2662568" cy="2427594"/>
          </a:xfrm>
        </p:spPr>
        <p:txBody>
          <a:bodyPr numCol="1"/>
          <a:lstStyle/>
          <a:p>
            <a:r>
              <a:rPr lang="en-US" dirty="0"/>
              <a:t>2 ripe tomatoes, halved crosswise</a:t>
            </a:r>
          </a:p>
          <a:p>
            <a:r>
              <a:rPr lang="en-US" dirty="0"/>
              <a:t>4 slices rustic sourdough bread, toasted</a:t>
            </a:r>
          </a:p>
          <a:p>
            <a:r>
              <a:rPr lang="en-US" dirty="0"/>
              <a:t>Spanish extra-virgin olive oil, for drizzling</a:t>
            </a:r>
          </a:p>
          <a:p>
            <a:r>
              <a:rPr lang="en-US" dirty="0"/>
              <a:t>Kosher salt</a:t>
            </a:r>
          </a:p>
          <a:p>
            <a:r>
              <a:rPr lang="en-US" dirty="0"/>
              <a:t>1 Garlic clove</a:t>
            </a:r>
          </a:p>
          <a:p>
            <a:r>
              <a:rPr lang="en-US" dirty="0"/>
              <a:t>4 thin slices serrano ham</a:t>
            </a:r>
          </a:p>
        </p:txBody>
      </p:sp>
      <p:sp>
        <p:nvSpPr>
          <p:cNvPr id="11" name="Text Placeholder 10">
            <a:extLst>
              <a:ext uri="{FF2B5EF4-FFF2-40B4-BE49-F238E27FC236}">
                <a16:creationId xmlns:a16="http://schemas.microsoft.com/office/drawing/2014/main" id="{0305683C-6CEE-6375-0D41-7E8647D67187}"/>
              </a:ext>
            </a:extLst>
          </p:cNvPr>
          <p:cNvSpPr>
            <a:spLocks noGrp="1"/>
          </p:cNvSpPr>
          <p:nvPr>
            <p:ph type="body" sz="quarter" idx="16"/>
          </p:nvPr>
        </p:nvSpPr>
        <p:spPr>
          <a:xfrm>
            <a:off x="4453127" y="4475013"/>
            <a:ext cx="2382677" cy="1373775"/>
          </a:xfrm>
        </p:spPr>
        <p:txBody>
          <a:bodyPr/>
          <a:lstStyle/>
          <a:p>
            <a:r>
              <a:rPr lang="en-US" dirty="0"/>
              <a:t>tip</a:t>
            </a:r>
          </a:p>
        </p:txBody>
      </p:sp>
      <p:sp>
        <p:nvSpPr>
          <p:cNvPr id="128" name="Text Placeholder 127">
            <a:extLst>
              <a:ext uri="{FF2B5EF4-FFF2-40B4-BE49-F238E27FC236}">
                <a16:creationId xmlns:a16="http://schemas.microsoft.com/office/drawing/2014/main" id="{DB79F15A-2267-4807-5866-B20FEE6210C3}"/>
              </a:ext>
            </a:extLst>
          </p:cNvPr>
          <p:cNvSpPr>
            <a:spLocks noGrp="1"/>
          </p:cNvSpPr>
          <p:nvPr>
            <p:ph type="body" sz="quarter" idx="18"/>
          </p:nvPr>
        </p:nvSpPr>
        <p:spPr>
          <a:xfrm>
            <a:off x="4536228" y="4831975"/>
            <a:ext cx="2214282" cy="913533"/>
          </a:xfrm>
        </p:spPr>
        <p:txBody>
          <a:bodyPr>
            <a:normAutofit fontScale="85000" lnSpcReduction="10000"/>
          </a:bodyPr>
          <a:lstStyle/>
          <a:p>
            <a:pPr lvl="0"/>
            <a:r>
              <a:rPr lang="en-US" dirty="0"/>
              <a:t>Feel free to customize your Pan con </a:t>
            </a:r>
            <a:r>
              <a:rPr lang="en-US" dirty="0" err="1"/>
              <a:t>Tomate</a:t>
            </a:r>
            <a:r>
              <a:rPr lang="en-US" dirty="0"/>
              <a:t> by pairing it with eggs, cheese, grilled vegetables, anchovies, cured sausage, or any other toppings that suit your taste—make it your own!</a:t>
            </a:r>
          </a:p>
        </p:txBody>
      </p:sp>
      <p:sp>
        <p:nvSpPr>
          <p:cNvPr id="9" name="Text Placeholder 8">
            <a:extLst>
              <a:ext uri="{FF2B5EF4-FFF2-40B4-BE49-F238E27FC236}">
                <a16:creationId xmlns:a16="http://schemas.microsoft.com/office/drawing/2014/main" id="{0631C59D-623C-2922-32F1-0CD378A72CBE}"/>
              </a:ext>
            </a:extLst>
          </p:cNvPr>
          <p:cNvSpPr>
            <a:spLocks noGrp="1"/>
          </p:cNvSpPr>
          <p:nvPr>
            <p:ph type="body" sz="half" idx="14"/>
          </p:nvPr>
        </p:nvSpPr>
        <p:spPr>
          <a:xfrm>
            <a:off x="8034159" y="1395014"/>
            <a:ext cx="3291840" cy="365760"/>
          </a:xfrm>
        </p:spPr>
        <p:txBody>
          <a:bodyPr/>
          <a:lstStyle/>
          <a:p>
            <a:r>
              <a:rPr lang="en-US" dirty="0"/>
              <a:t>preparation</a:t>
            </a:r>
          </a:p>
        </p:txBody>
      </p:sp>
      <p:sp>
        <p:nvSpPr>
          <p:cNvPr id="10" name="Text Placeholder 9">
            <a:extLst>
              <a:ext uri="{FF2B5EF4-FFF2-40B4-BE49-F238E27FC236}">
                <a16:creationId xmlns:a16="http://schemas.microsoft.com/office/drawing/2014/main" id="{B9F99B43-599D-964C-EB28-3A696DFC19BB}"/>
              </a:ext>
            </a:extLst>
          </p:cNvPr>
          <p:cNvSpPr>
            <a:spLocks noGrp="1"/>
          </p:cNvSpPr>
          <p:nvPr>
            <p:ph type="body" sz="half" idx="15"/>
          </p:nvPr>
        </p:nvSpPr>
        <p:spPr>
          <a:xfrm>
            <a:off x="7560984" y="1769693"/>
            <a:ext cx="4170767" cy="4915192"/>
          </a:xfrm>
        </p:spPr>
        <p:txBody>
          <a:bodyPr/>
          <a:lstStyle/>
          <a:p>
            <a:pPr lvl="0"/>
            <a:r>
              <a:rPr lang="en-US" dirty="0"/>
              <a:t>1. Slice a rustic bread such as ciabatta or country loaf into thick pieces.</a:t>
            </a:r>
          </a:p>
          <a:p>
            <a:pPr lvl="0"/>
            <a:r>
              <a:rPr lang="en-US" dirty="0"/>
              <a:t>2. Toast the slices until golden and crisp, either in the oven or in a toaster.</a:t>
            </a:r>
          </a:p>
          <a:p>
            <a:pPr lvl="0"/>
            <a:r>
              <a:rPr lang="en-US" dirty="0"/>
              <a:t>3. Cut ripe tomatoes in half and grate them on the coarse side of a box grater, collecting the pulp in a bowl. Discard the remaining skins.</a:t>
            </a:r>
          </a:p>
          <a:p>
            <a:pPr lvl="0"/>
            <a:r>
              <a:rPr lang="en-US" dirty="0"/>
              <a:t>4. Stir in a generous drizzle of extra virgin olive oil.</a:t>
            </a:r>
          </a:p>
          <a:p>
            <a:pPr lvl="0"/>
            <a:r>
              <a:rPr lang="en-US" dirty="0"/>
              <a:t>5. Season the mixture with sea salt to taste.</a:t>
            </a:r>
          </a:p>
          <a:p>
            <a:pPr lvl="0"/>
            <a:r>
              <a:rPr lang="en-US" dirty="0"/>
              <a:t>6. (Optional) Rub the surface of each toasted slice with a peeled clove of raw garlic for extra flavor.</a:t>
            </a:r>
          </a:p>
          <a:p>
            <a:pPr lvl="0"/>
            <a:r>
              <a:rPr lang="en-US" dirty="0"/>
              <a:t>7. Spoon or spread the tomato mixture generously over the toasted bread.</a:t>
            </a:r>
          </a:p>
          <a:p>
            <a:pPr lvl="0"/>
            <a:r>
              <a:rPr lang="en-US" dirty="0"/>
              <a:t>8. Finish with a touch more sea salt and a final drizzle of olive oil.</a:t>
            </a:r>
          </a:p>
          <a:p>
            <a:pPr lvl="0"/>
            <a:r>
              <a:rPr lang="en-US" dirty="0"/>
              <a:t>9. Serve immediately while the bread is still warm and crisp.</a:t>
            </a:r>
          </a:p>
          <a:p>
            <a:endParaRPr lang="en-US" dirty="0"/>
          </a:p>
        </p:txBody>
      </p:sp>
      <p:sp>
        <p:nvSpPr>
          <p:cNvPr id="4" name="Slide Number Placeholder 3">
            <a:extLst>
              <a:ext uri="{FF2B5EF4-FFF2-40B4-BE49-F238E27FC236}">
                <a16:creationId xmlns:a16="http://schemas.microsoft.com/office/drawing/2014/main" id="{C03EDA80-6968-DCB5-8E1C-5C8EED087514}"/>
              </a:ext>
            </a:extLst>
          </p:cNvPr>
          <p:cNvSpPr>
            <a:spLocks noGrp="1"/>
          </p:cNvSpPr>
          <p:nvPr>
            <p:ph type="sldNum" sz="quarter" idx="4"/>
          </p:nvPr>
        </p:nvSpPr>
        <p:spPr>
          <a:xfrm>
            <a:off x="11274552" y="6061039"/>
            <a:ext cx="457200" cy="385480"/>
          </a:xfrm>
        </p:spPr>
        <p:txBody>
          <a:bodyPr/>
          <a:lstStyle/>
          <a:p>
            <a:fld id="{745CA84A-544F-4B6B-BC9A-925394EE73B5}" type="slidenum">
              <a:rPr lang="en-US" smtClean="0"/>
              <a:pPr/>
              <a:t>5</a:t>
            </a:fld>
            <a:endParaRPr lang="en-US" dirty="0"/>
          </a:p>
        </p:txBody>
      </p:sp>
      <p:pic>
        <p:nvPicPr>
          <p:cNvPr id="3" name="Picture 2">
            <a:extLst>
              <a:ext uri="{FF2B5EF4-FFF2-40B4-BE49-F238E27FC236}">
                <a16:creationId xmlns:a16="http://schemas.microsoft.com/office/drawing/2014/main" id="{27188EAC-7343-492A-8BEC-F8FCCF4A668B}"/>
              </a:ext>
            </a:extLst>
          </p:cNvPr>
          <p:cNvPicPr>
            <a:picLocks noChangeAspect="1"/>
          </p:cNvPicPr>
          <p:nvPr/>
        </p:nvPicPr>
        <p:blipFill>
          <a:blip r:embed="rId3"/>
          <a:stretch>
            <a:fillRect/>
          </a:stretch>
        </p:blipFill>
        <p:spPr>
          <a:xfrm>
            <a:off x="98837" y="6061039"/>
            <a:ext cx="1371719" cy="725487"/>
          </a:xfrm>
          <a:prstGeom prst="rect">
            <a:avLst/>
          </a:prstGeom>
        </p:spPr>
      </p:pic>
    </p:spTree>
    <p:extLst>
      <p:ext uri="{BB962C8B-B14F-4D97-AF65-F5344CB8AC3E}">
        <p14:creationId xmlns:p14="http://schemas.microsoft.com/office/powerpoint/2010/main" val="56342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1000"/>
                                        <p:tgtEl>
                                          <p:spTgt spid="10">
                                            <p:txEl>
                                              <p:pRg st="5" end="5"/>
                                            </p:txEl>
                                          </p:spTgt>
                                        </p:tgtEl>
                                      </p:cBhvr>
                                    </p:animEffect>
                                    <p:anim calcmode="lin" valueType="num">
                                      <p:cBhvr>
                                        <p:cTn id="4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Effect transition="in" filter="fade">
                                      <p:cBhvr>
                                        <p:cTn id="49" dur="1000"/>
                                        <p:tgtEl>
                                          <p:spTgt spid="10">
                                            <p:txEl>
                                              <p:pRg st="6" end="6"/>
                                            </p:txEl>
                                          </p:spTgt>
                                        </p:tgtEl>
                                      </p:cBhvr>
                                    </p:animEffect>
                                    <p:anim calcmode="lin" valueType="num">
                                      <p:cBhvr>
                                        <p:cTn id="50"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xEl>
                                              <p:pRg st="7" end="7"/>
                                            </p:txEl>
                                          </p:spTgt>
                                        </p:tgtEl>
                                        <p:attrNameLst>
                                          <p:attrName>style.visibility</p:attrName>
                                        </p:attrNameLst>
                                      </p:cBhvr>
                                      <p:to>
                                        <p:strVal val="visible"/>
                                      </p:to>
                                    </p:set>
                                    <p:animEffect transition="in" filter="fade">
                                      <p:cBhvr>
                                        <p:cTn id="56" dur="1000"/>
                                        <p:tgtEl>
                                          <p:spTgt spid="10">
                                            <p:txEl>
                                              <p:pRg st="7" end="7"/>
                                            </p:txEl>
                                          </p:spTgt>
                                        </p:tgtEl>
                                      </p:cBhvr>
                                    </p:animEffect>
                                    <p:anim calcmode="lin" valueType="num">
                                      <p:cBhvr>
                                        <p:cTn id="57"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
                                            <p:txEl>
                                              <p:pRg st="8" end="8"/>
                                            </p:txEl>
                                          </p:spTgt>
                                        </p:tgtEl>
                                        <p:attrNameLst>
                                          <p:attrName>style.visibility</p:attrName>
                                        </p:attrNameLst>
                                      </p:cBhvr>
                                      <p:to>
                                        <p:strVal val="visible"/>
                                      </p:to>
                                    </p:set>
                                    <p:animEffect transition="in" filter="fade">
                                      <p:cBhvr>
                                        <p:cTn id="63" dur="1000"/>
                                        <p:tgtEl>
                                          <p:spTgt spid="10">
                                            <p:txEl>
                                              <p:pRg st="8" end="8"/>
                                            </p:txEl>
                                          </p:spTgt>
                                        </p:tgtEl>
                                      </p:cBhvr>
                                    </p:animEffect>
                                    <p:anim calcmode="lin" valueType="num">
                                      <p:cBhvr>
                                        <p:cTn id="64"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1">
                                            <p:bg/>
                                          </p:spTgt>
                                        </p:tgtEl>
                                        <p:attrNameLst>
                                          <p:attrName>style.visibility</p:attrName>
                                        </p:attrNameLst>
                                      </p:cBhvr>
                                      <p:to>
                                        <p:strVal val="visible"/>
                                      </p:to>
                                    </p:set>
                                    <p:anim calcmode="lin" valueType="num">
                                      <p:cBhvr>
                                        <p:cTn id="70" dur="500" fill="hold"/>
                                        <p:tgtEl>
                                          <p:spTgt spid="11">
                                            <p:bg/>
                                          </p:spTgt>
                                        </p:tgtEl>
                                        <p:attrNameLst>
                                          <p:attrName>ppt_w</p:attrName>
                                        </p:attrNameLst>
                                      </p:cBhvr>
                                      <p:tavLst>
                                        <p:tav tm="0">
                                          <p:val>
                                            <p:fltVal val="0"/>
                                          </p:val>
                                        </p:tav>
                                        <p:tav tm="100000">
                                          <p:val>
                                            <p:strVal val="#ppt_w"/>
                                          </p:val>
                                        </p:tav>
                                      </p:tavLst>
                                    </p:anim>
                                    <p:anim calcmode="lin" valueType="num">
                                      <p:cBhvr>
                                        <p:cTn id="71" dur="500" fill="hold"/>
                                        <p:tgtEl>
                                          <p:spTgt spid="11">
                                            <p:bg/>
                                          </p:spTgt>
                                        </p:tgtEl>
                                        <p:attrNameLst>
                                          <p:attrName>ppt_h</p:attrName>
                                        </p:attrNameLst>
                                      </p:cBhvr>
                                      <p:tavLst>
                                        <p:tav tm="0">
                                          <p:val>
                                            <p:fltVal val="0"/>
                                          </p:val>
                                        </p:tav>
                                        <p:tav tm="100000">
                                          <p:val>
                                            <p:strVal val="#ppt_h"/>
                                          </p:val>
                                        </p:tav>
                                      </p:tavLst>
                                    </p:anim>
                                    <p:animEffect transition="in" filter="fade">
                                      <p:cBhvr>
                                        <p:cTn id="72" dur="500"/>
                                        <p:tgtEl>
                                          <p:spTgt spid="11">
                                            <p:bg/>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1">
                                            <p:txEl>
                                              <p:pRg st="0" end="0"/>
                                            </p:txEl>
                                          </p:spTgt>
                                        </p:tgtEl>
                                        <p:attrNameLst>
                                          <p:attrName>style.visibility</p:attrName>
                                        </p:attrNameLst>
                                      </p:cBhvr>
                                      <p:to>
                                        <p:strVal val="visible"/>
                                      </p:to>
                                    </p:set>
                                    <p:anim calcmode="lin" valueType="num">
                                      <p:cBhvr>
                                        <p:cTn id="7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7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79" dur="500"/>
                                        <p:tgtEl>
                                          <p:spTgt spid="11">
                                            <p:txEl>
                                              <p:pRg st="0" end="0"/>
                                            </p:tx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28">
                                            <p:txEl>
                                              <p:pRg st="0" end="0"/>
                                            </p:txEl>
                                          </p:spTgt>
                                        </p:tgtEl>
                                        <p:attrNameLst>
                                          <p:attrName>style.visibility</p:attrName>
                                        </p:attrNameLst>
                                      </p:cBhvr>
                                      <p:to>
                                        <p:strVal val="visible"/>
                                      </p:to>
                                    </p:set>
                                    <p:anim calcmode="lin" valueType="num">
                                      <p:cBhvr>
                                        <p:cTn id="82" dur="500" fill="hold"/>
                                        <p:tgtEl>
                                          <p:spTgt spid="128">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128">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1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6B00-81F0-AB7C-411C-51E96EE95CC0}"/>
              </a:ext>
            </a:extLst>
          </p:cNvPr>
          <p:cNvSpPr>
            <a:spLocks noGrp="1"/>
          </p:cNvSpPr>
          <p:nvPr>
            <p:ph type="title"/>
          </p:nvPr>
        </p:nvSpPr>
        <p:spPr>
          <a:xfrm>
            <a:off x="4453127" y="0"/>
            <a:ext cx="7340018" cy="969334"/>
          </a:xfrm>
        </p:spPr>
        <p:txBody>
          <a:bodyPr/>
          <a:lstStyle/>
          <a:p>
            <a:br>
              <a:rPr lang="en-US" dirty="0"/>
            </a:br>
            <a:r>
              <a:rPr lang="en-US" dirty="0" err="1"/>
              <a:t>Espinacas</a:t>
            </a:r>
            <a:r>
              <a:rPr lang="en-US" dirty="0"/>
              <a:t> a la </a:t>
            </a:r>
            <a:r>
              <a:rPr lang="en-US" dirty="0" err="1"/>
              <a:t>Catalana</a:t>
            </a:r>
            <a:endParaRPr lang="en-US" dirty="0"/>
          </a:p>
        </p:txBody>
      </p:sp>
      <p:pic>
        <p:nvPicPr>
          <p:cNvPr id="65" name="Picture Placeholder 64">
            <a:extLst>
              <a:ext uri="{FF2B5EF4-FFF2-40B4-BE49-F238E27FC236}">
                <a16:creationId xmlns:a16="http://schemas.microsoft.com/office/drawing/2014/main" id="{0D32CEB2-770F-E962-99F3-CAF2B4D5BAE7}"/>
              </a:ext>
              <a:ext uri="{C183D7F6-B498-43B3-948B-1728B52AA6E4}">
                <adec:decorative xmlns:adec="http://schemas.microsoft.com/office/drawing/2017/decorative" val="0"/>
              </a:ext>
            </a:extLst>
          </p:cNvPr>
          <p:cNvPicPr>
            <a:picLocks noGrp="1" noChangeAspect="1"/>
          </p:cNvPicPr>
          <p:nvPr>
            <p:ph type="pic" sz="quarter" idx="10"/>
          </p:nvPr>
        </p:nvPicPr>
        <p:blipFill>
          <a:blip r:embed="rId2"/>
          <a:stretch>
            <a:fillRect/>
          </a:stretch>
        </p:blipFill>
        <p:spPr>
          <a:xfrm>
            <a:off x="398855" y="548114"/>
            <a:ext cx="3529860" cy="5294790"/>
          </a:xfrm>
        </p:spPr>
      </p:pic>
      <p:sp>
        <p:nvSpPr>
          <p:cNvPr id="7" name="Text Placeholder 6">
            <a:extLst>
              <a:ext uri="{FF2B5EF4-FFF2-40B4-BE49-F238E27FC236}">
                <a16:creationId xmlns:a16="http://schemas.microsoft.com/office/drawing/2014/main" id="{A122D19B-A04F-A214-7C2A-043A8FF5F93E}"/>
              </a:ext>
            </a:extLst>
          </p:cNvPr>
          <p:cNvSpPr>
            <a:spLocks noGrp="1"/>
          </p:cNvSpPr>
          <p:nvPr>
            <p:ph type="body" sz="half" idx="12"/>
          </p:nvPr>
        </p:nvSpPr>
        <p:spPr>
          <a:xfrm>
            <a:off x="4536228" y="1403933"/>
            <a:ext cx="3291840" cy="365760"/>
          </a:xfrm>
        </p:spPr>
        <p:txBody>
          <a:bodyPr/>
          <a:lstStyle/>
          <a:p>
            <a:r>
              <a:rPr lang="en-US" dirty="0"/>
              <a:t>ingredients</a:t>
            </a:r>
          </a:p>
        </p:txBody>
      </p:sp>
      <p:sp>
        <p:nvSpPr>
          <p:cNvPr id="8" name="Text Placeholder 7">
            <a:extLst>
              <a:ext uri="{FF2B5EF4-FFF2-40B4-BE49-F238E27FC236}">
                <a16:creationId xmlns:a16="http://schemas.microsoft.com/office/drawing/2014/main" id="{7485923E-6974-86B6-0755-BF6923318FFF}"/>
              </a:ext>
            </a:extLst>
          </p:cNvPr>
          <p:cNvSpPr>
            <a:spLocks noGrp="1"/>
          </p:cNvSpPr>
          <p:nvPr>
            <p:ph type="body" sz="half" idx="13"/>
          </p:nvPr>
        </p:nvSpPr>
        <p:spPr>
          <a:xfrm>
            <a:off x="4453127" y="1726799"/>
            <a:ext cx="2662568" cy="2427594"/>
          </a:xfrm>
        </p:spPr>
        <p:txBody>
          <a:bodyPr numCol="1"/>
          <a:lstStyle/>
          <a:p>
            <a:r>
              <a:rPr lang="en-US" dirty="0"/>
              <a:t>2 tbsp Extra virgin Olive oil</a:t>
            </a:r>
          </a:p>
          <a:p>
            <a:r>
              <a:rPr lang="en-US" dirty="0"/>
              <a:t>1 Golden Apple, peeled cored, and cut into ¼-inch cubes.</a:t>
            </a:r>
          </a:p>
          <a:p>
            <a:r>
              <a:rPr lang="en-US" dirty="0"/>
              <a:t>¼ cup Pine nuts</a:t>
            </a:r>
          </a:p>
          <a:p>
            <a:r>
              <a:rPr lang="en-US" dirty="0"/>
              <a:t>¼ cup Raisins seedless</a:t>
            </a:r>
          </a:p>
          <a:p>
            <a:r>
              <a:rPr lang="en-US" dirty="0"/>
              <a:t>Salt</a:t>
            </a:r>
          </a:p>
          <a:p>
            <a:r>
              <a:rPr lang="en-US" dirty="0"/>
              <a:t>10 oz Baby spinach</a:t>
            </a:r>
          </a:p>
        </p:txBody>
      </p:sp>
      <p:sp>
        <p:nvSpPr>
          <p:cNvPr id="11" name="Text Placeholder 10">
            <a:extLst>
              <a:ext uri="{FF2B5EF4-FFF2-40B4-BE49-F238E27FC236}">
                <a16:creationId xmlns:a16="http://schemas.microsoft.com/office/drawing/2014/main" id="{0305683C-6CEE-6375-0D41-7E8647D67187}"/>
              </a:ext>
            </a:extLst>
          </p:cNvPr>
          <p:cNvSpPr>
            <a:spLocks noGrp="1"/>
          </p:cNvSpPr>
          <p:nvPr>
            <p:ph type="body" sz="quarter" idx="16"/>
          </p:nvPr>
        </p:nvSpPr>
        <p:spPr>
          <a:xfrm>
            <a:off x="4453127" y="4475013"/>
            <a:ext cx="2382677" cy="1373775"/>
          </a:xfrm>
        </p:spPr>
        <p:txBody>
          <a:bodyPr/>
          <a:lstStyle/>
          <a:p>
            <a:r>
              <a:rPr lang="en-US" dirty="0"/>
              <a:t>tip</a:t>
            </a:r>
          </a:p>
        </p:txBody>
      </p:sp>
      <p:sp>
        <p:nvSpPr>
          <p:cNvPr id="128" name="Text Placeholder 127">
            <a:extLst>
              <a:ext uri="{FF2B5EF4-FFF2-40B4-BE49-F238E27FC236}">
                <a16:creationId xmlns:a16="http://schemas.microsoft.com/office/drawing/2014/main" id="{DB79F15A-2267-4807-5866-B20FEE6210C3}"/>
              </a:ext>
            </a:extLst>
          </p:cNvPr>
          <p:cNvSpPr>
            <a:spLocks noGrp="1"/>
          </p:cNvSpPr>
          <p:nvPr>
            <p:ph type="body" sz="quarter" idx="18"/>
          </p:nvPr>
        </p:nvSpPr>
        <p:spPr>
          <a:xfrm>
            <a:off x="4536228" y="4831975"/>
            <a:ext cx="2214282" cy="913533"/>
          </a:xfrm>
        </p:spPr>
        <p:txBody>
          <a:bodyPr>
            <a:normAutofit fontScale="85000" lnSpcReduction="20000"/>
          </a:bodyPr>
          <a:lstStyle/>
          <a:p>
            <a:pPr lvl="0"/>
            <a:r>
              <a:rPr lang="en-US" dirty="0"/>
              <a:t>For extra depth of flavor, lightly toast the pine nuts in a dry pan before adding them to the dish. This enhances their nuttiness and adds a delicious contrast to the sweetness of the raisins and the earthiness of the spinach.</a:t>
            </a:r>
          </a:p>
        </p:txBody>
      </p:sp>
      <p:sp>
        <p:nvSpPr>
          <p:cNvPr id="9" name="Text Placeholder 8">
            <a:extLst>
              <a:ext uri="{FF2B5EF4-FFF2-40B4-BE49-F238E27FC236}">
                <a16:creationId xmlns:a16="http://schemas.microsoft.com/office/drawing/2014/main" id="{0631C59D-623C-2922-32F1-0CD378A72CBE}"/>
              </a:ext>
            </a:extLst>
          </p:cNvPr>
          <p:cNvSpPr>
            <a:spLocks noGrp="1"/>
          </p:cNvSpPr>
          <p:nvPr>
            <p:ph type="body" sz="half" idx="14"/>
          </p:nvPr>
        </p:nvSpPr>
        <p:spPr>
          <a:xfrm>
            <a:off x="8034159" y="1395014"/>
            <a:ext cx="3291840" cy="365760"/>
          </a:xfrm>
        </p:spPr>
        <p:txBody>
          <a:bodyPr/>
          <a:lstStyle/>
          <a:p>
            <a:r>
              <a:rPr lang="en-US" dirty="0"/>
              <a:t>preparation</a:t>
            </a:r>
          </a:p>
        </p:txBody>
      </p:sp>
      <p:sp>
        <p:nvSpPr>
          <p:cNvPr id="10" name="Text Placeholder 9">
            <a:extLst>
              <a:ext uri="{FF2B5EF4-FFF2-40B4-BE49-F238E27FC236}">
                <a16:creationId xmlns:a16="http://schemas.microsoft.com/office/drawing/2014/main" id="{B9F99B43-599D-964C-EB28-3A696DFC19BB}"/>
              </a:ext>
            </a:extLst>
          </p:cNvPr>
          <p:cNvSpPr>
            <a:spLocks noGrp="1"/>
          </p:cNvSpPr>
          <p:nvPr>
            <p:ph type="body" sz="half" idx="15"/>
          </p:nvPr>
        </p:nvSpPr>
        <p:spPr>
          <a:xfrm>
            <a:off x="7560984" y="1769693"/>
            <a:ext cx="4170767" cy="3693293"/>
          </a:xfrm>
        </p:spPr>
        <p:txBody>
          <a:bodyPr/>
          <a:lstStyle/>
          <a:p>
            <a:pPr lvl="0"/>
            <a:r>
              <a:rPr lang="en-US" dirty="0"/>
              <a:t>1. Heat the olive oil in a large pot over a high flame. </a:t>
            </a:r>
          </a:p>
          <a:p>
            <a:pPr lvl="0"/>
            <a:r>
              <a:rPr lang="en-US" dirty="0"/>
              <a:t>2. When the oil is very hot, add the apple cubes and cook until they are a little browned, less than 1 minute. </a:t>
            </a:r>
          </a:p>
          <a:p>
            <a:pPr lvl="0"/>
            <a:r>
              <a:rPr lang="en-US" dirty="0"/>
              <a:t>3. Add the pine nuts and cook until they are brown, about 20 seconds. Keep the pot moving so the nuts don't burn. </a:t>
            </a:r>
          </a:p>
          <a:p>
            <a:pPr lvl="0"/>
            <a:r>
              <a:rPr lang="en-US" dirty="0"/>
              <a:t>4. Add the raisins and the ½ teaspoon salt, and stir together.</a:t>
            </a:r>
          </a:p>
          <a:p>
            <a:pPr lvl="0"/>
            <a:r>
              <a:rPr lang="en-US" dirty="0"/>
              <a:t>5. Add the spinach, mix, and sauté very fast until it starts to wilt.</a:t>
            </a:r>
          </a:p>
          <a:p>
            <a:pPr lvl="0"/>
            <a:r>
              <a:rPr lang="en-US" dirty="0"/>
              <a:t>6. Then remove the pot from the heat; the spinach will continue to wilt off the heat. </a:t>
            </a:r>
          </a:p>
          <a:p>
            <a:pPr lvl="0"/>
            <a:r>
              <a:rPr lang="en-US" dirty="0"/>
              <a:t>7. Add salt to taste, and serve immediately.</a:t>
            </a:r>
          </a:p>
          <a:p>
            <a:endParaRPr lang="en-US" dirty="0"/>
          </a:p>
        </p:txBody>
      </p:sp>
      <p:sp>
        <p:nvSpPr>
          <p:cNvPr id="4" name="Slide Number Placeholder 3">
            <a:extLst>
              <a:ext uri="{FF2B5EF4-FFF2-40B4-BE49-F238E27FC236}">
                <a16:creationId xmlns:a16="http://schemas.microsoft.com/office/drawing/2014/main" id="{C03EDA80-6968-DCB5-8E1C-5C8EED087514}"/>
              </a:ext>
            </a:extLst>
          </p:cNvPr>
          <p:cNvSpPr>
            <a:spLocks noGrp="1"/>
          </p:cNvSpPr>
          <p:nvPr>
            <p:ph type="sldNum" sz="quarter" idx="4"/>
          </p:nvPr>
        </p:nvSpPr>
        <p:spPr>
          <a:xfrm>
            <a:off x="11274552" y="6061039"/>
            <a:ext cx="457200" cy="385480"/>
          </a:xfrm>
        </p:spPr>
        <p:txBody>
          <a:bodyPr/>
          <a:lstStyle/>
          <a:p>
            <a:fld id="{745CA84A-544F-4B6B-BC9A-925394EE73B5}" type="slidenum">
              <a:rPr lang="en-US" smtClean="0"/>
              <a:pPr/>
              <a:t>6</a:t>
            </a:fld>
            <a:endParaRPr lang="en-US" dirty="0"/>
          </a:p>
        </p:txBody>
      </p:sp>
      <p:pic>
        <p:nvPicPr>
          <p:cNvPr id="3" name="Picture 2">
            <a:extLst>
              <a:ext uri="{FF2B5EF4-FFF2-40B4-BE49-F238E27FC236}">
                <a16:creationId xmlns:a16="http://schemas.microsoft.com/office/drawing/2014/main" id="{27188EAC-7343-492A-8BEC-F8FCCF4A668B}"/>
              </a:ext>
            </a:extLst>
          </p:cNvPr>
          <p:cNvPicPr>
            <a:picLocks noChangeAspect="1"/>
          </p:cNvPicPr>
          <p:nvPr/>
        </p:nvPicPr>
        <p:blipFill>
          <a:blip r:embed="rId3"/>
          <a:stretch>
            <a:fillRect/>
          </a:stretch>
        </p:blipFill>
        <p:spPr>
          <a:xfrm>
            <a:off x="98837" y="6061039"/>
            <a:ext cx="1371719" cy="725487"/>
          </a:xfrm>
          <a:prstGeom prst="rect">
            <a:avLst/>
          </a:prstGeom>
        </p:spPr>
      </p:pic>
    </p:spTree>
    <p:extLst>
      <p:ext uri="{BB962C8B-B14F-4D97-AF65-F5344CB8AC3E}">
        <p14:creationId xmlns:p14="http://schemas.microsoft.com/office/powerpoint/2010/main" val="318360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1000"/>
                                        <p:tgtEl>
                                          <p:spTgt spid="10">
                                            <p:txEl>
                                              <p:pRg st="5" end="5"/>
                                            </p:txEl>
                                          </p:spTgt>
                                        </p:tgtEl>
                                      </p:cBhvr>
                                    </p:animEffect>
                                    <p:anim calcmode="lin" valueType="num">
                                      <p:cBhvr>
                                        <p:cTn id="4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Effect transition="in" filter="fade">
                                      <p:cBhvr>
                                        <p:cTn id="49" dur="1000"/>
                                        <p:tgtEl>
                                          <p:spTgt spid="10">
                                            <p:txEl>
                                              <p:pRg st="6" end="6"/>
                                            </p:txEl>
                                          </p:spTgt>
                                        </p:tgtEl>
                                      </p:cBhvr>
                                    </p:animEffect>
                                    <p:anim calcmode="lin" valueType="num">
                                      <p:cBhvr>
                                        <p:cTn id="50"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bg/>
                                          </p:spTgt>
                                        </p:tgtEl>
                                        <p:attrNameLst>
                                          <p:attrName>style.visibility</p:attrName>
                                        </p:attrNameLst>
                                      </p:cBhvr>
                                      <p:to>
                                        <p:strVal val="visible"/>
                                      </p:to>
                                    </p:set>
                                    <p:anim calcmode="lin" valueType="num">
                                      <p:cBhvr>
                                        <p:cTn id="56" dur="500" fill="hold"/>
                                        <p:tgtEl>
                                          <p:spTgt spid="11">
                                            <p:bg/>
                                          </p:spTgt>
                                        </p:tgtEl>
                                        <p:attrNameLst>
                                          <p:attrName>ppt_w</p:attrName>
                                        </p:attrNameLst>
                                      </p:cBhvr>
                                      <p:tavLst>
                                        <p:tav tm="0">
                                          <p:val>
                                            <p:fltVal val="0"/>
                                          </p:val>
                                        </p:tav>
                                        <p:tav tm="100000">
                                          <p:val>
                                            <p:strVal val="#ppt_w"/>
                                          </p:val>
                                        </p:tav>
                                      </p:tavLst>
                                    </p:anim>
                                    <p:anim calcmode="lin" valueType="num">
                                      <p:cBhvr>
                                        <p:cTn id="57" dur="500" fill="hold"/>
                                        <p:tgtEl>
                                          <p:spTgt spid="11">
                                            <p:bg/>
                                          </p:spTgt>
                                        </p:tgtEl>
                                        <p:attrNameLst>
                                          <p:attrName>ppt_h</p:attrName>
                                        </p:attrNameLst>
                                      </p:cBhvr>
                                      <p:tavLst>
                                        <p:tav tm="0">
                                          <p:val>
                                            <p:fltVal val="0"/>
                                          </p:val>
                                        </p:tav>
                                        <p:tav tm="100000">
                                          <p:val>
                                            <p:strVal val="#ppt_h"/>
                                          </p:val>
                                        </p:tav>
                                      </p:tavLst>
                                    </p:anim>
                                    <p:animEffect transition="in" filter="fade">
                                      <p:cBhvr>
                                        <p:cTn id="58" dur="500"/>
                                        <p:tgtEl>
                                          <p:spTgt spid="11">
                                            <p:bg/>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anim calcmode="lin" valueType="num">
                                      <p:cBhvr>
                                        <p:cTn id="6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11">
                                            <p:txEl>
                                              <p:pRg st="0" end="0"/>
                                            </p:txEl>
                                          </p:spTgt>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28">
                                            <p:txEl>
                                              <p:pRg st="0" end="0"/>
                                            </p:txEl>
                                          </p:spTgt>
                                        </p:tgtEl>
                                        <p:attrNameLst>
                                          <p:attrName>style.visibility</p:attrName>
                                        </p:attrNameLst>
                                      </p:cBhvr>
                                      <p:to>
                                        <p:strVal val="visible"/>
                                      </p:to>
                                    </p:set>
                                    <p:anim calcmode="lin" valueType="num">
                                      <p:cBhvr>
                                        <p:cTn id="68" dur="500" fill="hold"/>
                                        <p:tgtEl>
                                          <p:spTgt spid="128">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128">
                                            <p:txEl>
                                              <p:pRg st="0" end="0"/>
                                            </p:txEl>
                                          </p:spTgt>
                                        </p:tgtEl>
                                        <p:attrNameLst>
                                          <p:attrName>ppt_h</p:attrName>
                                        </p:attrNameLst>
                                      </p:cBhvr>
                                      <p:tavLst>
                                        <p:tav tm="0">
                                          <p:val>
                                            <p:fltVal val="0"/>
                                          </p:val>
                                        </p:tav>
                                        <p:tav tm="100000">
                                          <p:val>
                                            <p:strVal val="#ppt_h"/>
                                          </p:val>
                                        </p:tav>
                                      </p:tavLst>
                                    </p:anim>
                                    <p:animEffect transition="in" filter="fade">
                                      <p:cBhvr>
                                        <p:cTn id="70" dur="500"/>
                                        <p:tgtEl>
                                          <p:spTgt spid="1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6B00-81F0-AB7C-411C-51E96EE95CC0}"/>
              </a:ext>
            </a:extLst>
          </p:cNvPr>
          <p:cNvSpPr>
            <a:spLocks noGrp="1"/>
          </p:cNvSpPr>
          <p:nvPr>
            <p:ph type="title"/>
          </p:nvPr>
        </p:nvSpPr>
        <p:spPr>
          <a:xfrm>
            <a:off x="4453127" y="0"/>
            <a:ext cx="7340018" cy="969334"/>
          </a:xfrm>
        </p:spPr>
        <p:txBody>
          <a:bodyPr/>
          <a:lstStyle/>
          <a:p>
            <a:br>
              <a:rPr lang="en-US" dirty="0"/>
            </a:br>
            <a:r>
              <a:rPr lang="en-US" dirty="0" err="1"/>
              <a:t>Berenjenas</a:t>
            </a:r>
            <a:r>
              <a:rPr lang="en-US" dirty="0"/>
              <a:t> con </a:t>
            </a:r>
            <a:r>
              <a:rPr lang="en-US" dirty="0" err="1"/>
              <a:t>Miel</a:t>
            </a:r>
            <a:endParaRPr lang="en-US" dirty="0"/>
          </a:p>
        </p:txBody>
      </p:sp>
      <p:pic>
        <p:nvPicPr>
          <p:cNvPr id="65" name="Picture Placeholder 64">
            <a:extLst>
              <a:ext uri="{FF2B5EF4-FFF2-40B4-BE49-F238E27FC236}">
                <a16:creationId xmlns:a16="http://schemas.microsoft.com/office/drawing/2014/main" id="{0D32CEB2-770F-E962-99F3-CAF2B4D5BAE7}"/>
              </a:ext>
              <a:ext uri="{C183D7F6-B498-43B3-948B-1728B52AA6E4}">
                <adec:decorative xmlns:adec="http://schemas.microsoft.com/office/drawing/2017/decorative" val="0"/>
              </a:ext>
            </a:extLst>
          </p:cNvPr>
          <p:cNvPicPr>
            <a:picLocks noGrp="1" noChangeAspect="1"/>
          </p:cNvPicPr>
          <p:nvPr>
            <p:ph type="pic" sz="quarter" idx="10"/>
          </p:nvPr>
        </p:nvPicPr>
        <p:blipFill>
          <a:blip r:embed="rId2"/>
          <a:stretch>
            <a:fillRect/>
          </a:stretch>
        </p:blipFill>
        <p:spPr>
          <a:xfrm>
            <a:off x="402064" y="548114"/>
            <a:ext cx="3523442" cy="5294790"/>
          </a:xfrm>
        </p:spPr>
      </p:pic>
      <p:sp>
        <p:nvSpPr>
          <p:cNvPr id="7" name="Text Placeholder 6">
            <a:extLst>
              <a:ext uri="{FF2B5EF4-FFF2-40B4-BE49-F238E27FC236}">
                <a16:creationId xmlns:a16="http://schemas.microsoft.com/office/drawing/2014/main" id="{A122D19B-A04F-A214-7C2A-043A8FF5F93E}"/>
              </a:ext>
            </a:extLst>
          </p:cNvPr>
          <p:cNvSpPr>
            <a:spLocks noGrp="1"/>
          </p:cNvSpPr>
          <p:nvPr>
            <p:ph type="body" sz="half" idx="12"/>
          </p:nvPr>
        </p:nvSpPr>
        <p:spPr>
          <a:xfrm>
            <a:off x="4536228" y="1403933"/>
            <a:ext cx="3291840" cy="365760"/>
          </a:xfrm>
        </p:spPr>
        <p:txBody>
          <a:bodyPr/>
          <a:lstStyle/>
          <a:p>
            <a:r>
              <a:rPr lang="en-US" dirty="0"/>
              <a:t>ingredients</a:t>
            </a:r>
          </a:p>
        </p:txBody>
      </p:sp>
      <p:sp>
        <p:nvSpPr>
          <p:cNvPr id="8" name="Text Placeholder 7">
            <a:extLst>
              <a:ext uri="{FF2B5EF4-FFF2-40B4-BE49-F238E27FC236}">
                <a16:creationId xmlns:a16="http://schemas.microsoft.com/office/drawing/2014/main" id="{7485923E-6974-86B6-0755-BF6923318FFF}"/>
              </a:ext>
            </a:extLst>
          </p:cNvPr>
          <p:cNvSpPr>
            <a:spLocks noGrp="1"/>
          </p:cNvSpPr>
          <p:nvPr>
            <p:ph type="body" sz="half" idx="13"/>
          </p:nvPr>
        </p:nvSpPr>
        <p:spPr>
          <a:xfrm>
            <a:off x="4453127" y="1726799"/>
            <a:ext cx="2662568" cy="2427594"/>
          </a:xfrm>
        </p:spPr>
        <p:txBody>
          <a:bodyPr numCol="1"/>
          <a:lstStyle/>
          <a:p>
            <a:r>
              <a:rPr lang="en-US" dirty="0"/>
              <a:t>1 ½ pound Japanese eggplants, trimmed and cut crosswise on the bias 1/4 inch thick</a:t>
            </a:r>
          </a:p>
          <a:p>
            <a:r>
              <a:rPr lang="en-US" dirty="0"/>
              <a:t>2 tbsp Kosher salt</a:t>
            </a:r>
          </a:p>
          <a:p>
            <a:r>
              <a:rPr lang="en-US" dirty="0"/>
              <a:t>2 ½ cup Whole milk</a:t>
            </a:r>
          </a:p>
          <a:p>
            <a:r>
              <a:rPr lang="en-US" dirty="0"/>
              <a:t>1 cup All-purpose flour</a:t>
            </a:r>
          </a:p>
          <a:p>
            <a:r>
              <a:rPr lang="en-US" dirty="0"/>
              <a:t>Sea salt, to taste</a:t>
            </a:r>
          </a:p>
          <a:p>
            <a:r>
              <a:rPr lang="en-US" dirty="0"/>
              <a:t>3 tbsp Honey</a:t>
            </a:r>
          </a:p>
          <a:p>
            <a:r>
              <a:rPr lang="en-US" dirty="0"/>
              <a:t>Lemon zest, Finely grated (garnish)</a:t>
            </a:r>
          </a:p>
        </p:txBody>
      </p:sp>
      <p:sp>
        <p:nvSpPr>
          <p:cNvPr id="11" name="Text Placeholder 10">
            <a:extLst>
              <a:ext uri="{FF2B5EF4-FFF2-40B4-BE49-F238E27FC236}">
                <a16:creationId xmlns:a16="http://schemas.microsoft.com/office/drawing/2014/main" id="{0305683C-6CEE-6375-0D41-7E8647D67187}"/>
              </a:ext>
            </a:extLst>
          </p:cNvPr>
          <p:cNvSpPr>
            <a:spLocks noGrp="1"/>
          </p:cNvSpPr>
          <p:nvPr>
            <p:ph type="body" sz="quarter" idx="16"/>
          </p:nvPr>
        </p:nvSpPr>
        <p:spPr>
          <a:xfrm>
            <a:off x="4453127" y="4475013"/>
            <a:ext cx="2382677" cy="1373775"/>
          </a:xfrm>
        </p:spPr>
        <p:txBody>
          <a:bodyPr/>
          <a:lstStyle/>
          <a:p>
            <a:r>
              <a:rPr lang="en-US" dirty="0"/>
              <a:t>tip</a:t>
            </a:r>
          </a:p>
        </p:txBody>
      </p:sp>
      <p:sp>
        <p:nvSpPr>
          <p:cNvPr id="128" name="Text Placeholder 127">
            <a:extLst>
              <a:ext uri="{FF2B5EF4-FFF2-40B4-BE49-F238E27FC236}">
                <a16:creationId xmlns:a16="http://schemas.microsoft.com/office/drawing/2014/main" id="{DB79F15A-2267-4807-5866-B20FEE6210C3}"/>
              </a:ext>
            </a:extLst>
          </p:cNvPr>
          <p:cNvSpPr>
            <a:spLocks noGrp="1"/>
          </p:cNvSpPr>
          <p:nvPr>
            <p:ph type="body" sz="quarter" idx="18"/>
          </p:nvPr>
        </p:nvSpPr>
        <p:spPr>
          <a:xfrm>
            <a:off x="4536228" y="4831975"/>
            <a:ext cx="2214282" cy="913533"/>
          </a:xfrm>
        </p:spPr>
        <p:txBody>
          <a:bodyPr>
            <a:normAutofit fontScale="85000" lnSpcReduction="20000"/>
          </a:bodyPr>
          <a:lstStyle/>
          <a:p>
            <a:pPr lvl="0"/>
            <a:r>
              <a:rPr lang="en-US" dirty="0"/>
              <a:t>To keep the eggplant slices crispy and prevent them from absorbing too much oil, soak them in salted water for about 30 minutes before frying. This draws out excess moisture and bitterness, resulting in a lighter, crunchier texture.</a:t>
            </a:r>
          </a:p>
        </p:txBody>
      </p:sp>
      <p:sp>
        <p:nvSpPr>
          <p:cNvPr id="9" name="Text Placeholder 8">
            <a:extLst>
              <a:ext uri="{FF2B5EF4-FFF2-40B4-BE49-F238E27FC236}">
                <a16:creationId xmlns:a16="http://schemas.microsoft.com/office/drawing/2014/main" id="{0631C59D-623C-2922-32F1-0CD378A72CBE}"/>
              </a:ext>
            </a:extLst>
          </p:cNvPr>
          <p:cNvSpPr>
            <a:spLocks noGrp="1"/>
          </p:cNvSpPr>
          <p:nvPr>
            <p:ph type="body" sz="half" idx="14"/>
          </p:nvPr>
        </p:nvSpPr>
        <p:spPr>
          <a:xfrm>
            <a:off x="8034159" y="1395014"/>
            <a:ext cx="3291840" cy="365760"/>
          </a:xfrm>
        </p:spPr>
        <p:txBody>
          <a:bodyPr/>
          <a:lstStyle/>
          <a:p>
            <a:r>
              <a:rPr lang="en-US" dirty="0"/>
              <a:t>preparation</a:t>
            </a:r>
          </a:p>
        </p:txBody>
      </p:sp>
      <p:sp>
        <p:nvSpPr>
          <p:cNvPr id="10" name="Text Placeholder 9">
            <a:extLst>
              <a:ext uri="{FF2B5EF4-FFF2-40B4-BE49-F238E27FC236}">
                <a16:creationId xmlns:a16="http://schemas.microsoft.com/office/drawing/2014/main" id="{B9F99B43-599D-964C-EB28-3A696DFC19BB}"/>
              </a:ext>
            </a:extLst>
          </p:cNvPr>
          <p:cNvSpPr>
            <a:spLocks noGrp="1"/>
          </p:cNvSpPr>
          <p:nvPr>
            <p:ph type="body" sz="half" idx="15"/>
          </p:nvPr>
        </p:nvSpPr>
        <p:spPr>
          <a:xfrm>
            <a:off x="7560984" y="1769693"/>
            <a:ext cx="4170767" cy="4676826"/>
          </a:xfrm>
        </p:spPr>
        <p:txBody>
          <a:bodyPr/>
          <a:lstStyle/>
          <a:p>
            <a:pPr lvl="0"/>
            <a:r>
              <a:rPr lang="en-US" dirty="0"/>
              <a:t>1. Place the eggplant in a single layer on a rack set over a large rimmed baking sheet and season with the kosher salt. Top with another baking sheet and press firmly. Let stand for 20 minutes. Press again to help release the juices from the eggplant. </a:t>
            </a:r>
          </a:p>
          <a:p>
            <a:pPr lvl="0"/>
            <a:r>
              <a:rPr lang="en-US" dirty="0"/>
              <a:t>2. Transfer the slices to a large bowl and cover with the milk. Cover and refrigerate for at least 2 hours or overnight.</a:t>
            </a:r>
          </a:p>
          <a:p>
            <a:pPr lvl="0"/>
            <a:r>
              <a:rPr lang="en-US" dirty="0"/>
              <a:t>3. In a large enameled cast-iron casserole, heat 1 inch of oil to 350°. </a:t>
            </a:r>
          </a:p>
          <a:p>
            <a:pPr lvl="0"/>
            <a:r>
              <a:rPr lang="en-US" dirty="0"/>
              <a:t>4. In a shallow bowl, spread the flour. Remove the eggplant from the milk, shaking off any excess liquid. Dredge in the flour and shake off the excess. </a:t>
            </a:r>
          </a:p>
          <a:p>
            <a:pPr lvl="0"/>
            <a:r>
              <a:rPr lang="en-US" dirty="0"/>
              <a:t>5. Working in batches, fry the eggplant, turning a few times, until golden brown, about 3 minutes. </a:t>
            </a:r>
          </a:p>
          <a:p>
            <a:pPr lvl="0"/>
            <a:r>
              <a:rPr lang="en-US" dirty="0"/>
              <a:t>6. Transfer the eggplant to a paper towel–lined baking sheet and immediately season with sea salt.</a:t>
            </a:r>
          </a:p>
          <a:p>
            <a:pPr lvl="0"/>
            <a:r>
              <a:rPr lang="en-US" dirty="0"/>
              <a:t>7. Transfer the eggplant to a serving platter, drizzle with the honey and garnish generously with lemon zest. Sprinkle with more sea salt and serve immediately.</a:t>
            </a:r>
          </a:p>
          <a:p>
            <a:endParaRPr lang="en-US" dirty="0"/>
          </a:p>
        </p:txBody>
      </p:sp>
      <p:sp>
        <p:nvSpPr>
          <p:cNvPr id="4" name="Slide Number Placeholder 3">
            <a:extLst>
              <a:ext uri="{FF2B5EF4-FFF2-40B4-BE49-F238E27FC236}">
                <a16:creationId xmlns:a16="http://schemas.microsoft.com/office/drawing/2014/main" id="{C03EDA80-6968-DCB5-8E1C-5C8EED087514}"/>
              </a:ext>
            </a:extLst>
          </p:cNvPr>
          <p:cNvSpPr>
            <a:spLocks noGrp="1"/>
          </p:cNvSpPr>
          <p:nvPr>
            <p:ph type="sldNum" sz="quarter" idx="4"/>
          </p:nvPr>
        </p:nvSpPr>
        <p:spPr>
          <a:xfrm>
            <a:off x="11274552" y="6061039"/>
            <a:ext cx="457200" cy="385480"/>
          </a:xfrm>
        </p:spPr>
        <p:txBody>
          <a:bodyPr/>
          <a:lstStyle/>
          <a:p>
            <a:fld id="{745CA84A-544F-4B6B-BC9A-925394EE73B5}" type="slidenum">
              <a:rPr lang="en-US" smtClean="0"/>
              <a:pPr/>
              <a:t>7</a:t>
            </a:fld>
            <a:endParaRPr lang="en-US" dirty="0"/>
          </a:p>
        </p:txBody>
      </p:sp>
      <p:pic>
        <p:nvPicPr>
          <p:cNvPr id="3" name="Picture 2">
            <a:extLst>
              <a:ext uri="{FF2B5EF4-FFF2-40B4-BE49-F238E27FC236}">
                <a16:creationId xmlns:a16="http://schemas.microsoft.com/office/drawing/2014/main" id="{27188EAC-7343-492A-8BEC-F8FCCF4A668B}"/>
              </a:ext>
            </a:extLst>
          </p:cNvPr>
          <p:cNvPicPr>
            <a:picLocks noChangeAspect="1"/>
          </p:cNvPicPr>
          <p:nvPr/>
        </p:nvPicPr>
        <p:blipFill>
          <a:blip r:embed="rId3"/>
          <a:stretch>
            <a:fillRect/>
          </a:stretch>
        </p:blipFill>
        <p:spPr>
          <a:xfrm>
            <a:off x="98837" y="6061039"/>
            <a:ext cx="1371719" cy="725487"/>
          </a:xfrm>
          <a:prstGeom prst="rect">
            <a:avLst/>
          </a:prstGeom>
        </p:spPr>
      </p:pic>
    </p:spTree>
    <p:extLst>
      <p:ext uri="{BB962C8B-B14F-4D97-AF65-F5344CB8AC3E}">
        <p14:creationId xmlns:p14="http://schemas.microsoft.com/office/powerpoint/2010/main" val="207679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1000"/>
                                        <p:tgtEl>
                                          <p:spTgt spid="10">
                                            <p:txEl>
                                              <p:pRg st="5" end="5"/>
                                            </p:txEl>
                                          </p:spTgt>
                                        </p:tgtEl>
                                      </p:cBhvr>
                                    </p:animEffect>
                                    <p:anim calcmode="lin" valueType="num">
                                      <p:cBhvr>
                                        <p:cTn id="4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Effect transition="in" filter="fade">
                                      <p:cBhvr>
                                        <p:cTn id="49" dur="1000"/>
                                        <p:tgtEl>
                                          <p:spTgt spid="10">
                                            <p:txEl>
                                              <p:pRg st="6" end="6"/>
                                            </p:txEl>
                                          </p:spTgt>
                                        </p:tgtEl>
                                      </p:cBhvr>
                                    </p:animEffect>
                                    <p:anim calcmode="lin" valueType="num">
                                      <p:cBhvr>
                                        <p:cTn id="50"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bg/>
                                          </p:spTgt>
                                        </p:tgtEl>
                                        <p:attrNameLst>
                                          <p:attrName>style.visibility</p:attrName>
                                        </p:attrNameLst>
                                      </p:cBhvr>
                                      <p:to>
                                        <p:strVal val="visible"/>
                                      </p:to>
                                    </p:set>
                                    <p:anim calcmode="lin" valueType="num">
                                      <p:cBhvr>
                                        <p:cTn id="56" dur="500" fill="hold"/>
                                        <p:tgtEl>
                                          <p:spTgt spid="11">
                                            <p:bg/>
                                          </p:spTgt>
                                        </p:tgtEl>
                                        <p:attrNameLst>
                                          <p:attrName>ppt_w</p:attrName>
                                        </p:attrNameLst>
                                      </p:cBhvr>
                                      <p:tavLst>
                                        <p:tav tm="0">
                                          <p:val>
                                            <p:fltVal val="0"/>
                                          </p:val>
                                        </p:tav>
                                        <p:tav tm="100000">
                                          <p:val>
                                            <p:strVal val="#ppt_w"/>
                                          </p:val>
                                        </p:tav>
                                      </p:tavLst>
                                    </p:anim>
                                    <p:anim calcmode="lin" valueType="num">
                                      <p:cBhvr>
                                        <p:cTn id="57" dur="500" fill="hold"/>
                                        <p:tgtEl>
                                          <p:spTgt spid="11">
                                            <p:bg/>
                                          </p:spTgt>
                                        </p:tgtEl>
                                        <p:attrNameLst>
                                          <p:attrName>ppt_h</p:attrName>
                                        </p:attrNameLst>
                                      </p:cBhvr>
                                      <p:tavLst>
                                        <p:tav tm="0">
                                          <p:val>
                                            <p:fltVal val="0"/>
                                          </p:val>
                                        </p:tav>
                                        <p:tav tm="100000">
                                          <p:val>
                                            <p:strVal val="#ppt_h"/>
                                          </p:val>
                                        </p:tav>
                                      </p:tavLst>
                                    </p:anim>
                                    <p:animEffect transition="in" filter="fade">
                                      <p:cBhvr>
                                        <p:cTn id="58" dur="500"/>
                                        <p:tgtEl>
                                          <p:spTgt spid="11">
                                            <p:bg/>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anim calcmode="lin" valueType="num">
                                      <p:cBhvr>
                                        <p:cTn id="6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11">
                                            <p:txEl>
                                              <p:pRg st="0" end="0"/>
                                            </p:txEl>
                                          </p:spTgt>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28">
                                            <p:txEl>
                                              <p:pRg st="0" end="0"/>
                                            </p:txEl>
                                          </p:spTgt>
                                        </p:tgtEl>
                                        <p:attrNameLst>
                                          <p:attrName>style.visibility</p:attrName>
                                        </p:attrNameLst>
                                      </p:cBhvr>
                                      <p:to>
                                        <p:strVal val="visible"/>
                                      </p:to>
                                    </p:set>
                                    <p:anim calcmode="lin" valueType="num">
                                      <p:cBhvr>
                                        <p:cTn id="68" dur="500" fill="hold"/>
                                        <p:tgtEl>
                                          <p:spTgt spid="128">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128">
                                            <p:txEl>
                                              <p:pRg st="0" end="0"/>
                                            </p:txEl>
                                          </p:spTgt>
                                        </p:tgtEl>
                                        <p:attrNameLst>
                                          <p:attrName>ppt_h</p:attrName>
                                        </p:attrNameLst>
                                      </p:cBhvr>
                                      <p:tavLst>
                                        <p:tav tm="0">
                                          <p:val>
                                            <p:fltVal val="0"/>
                                          </p:val>
                                        </p:tav>
                                        <p:tav tm="100000">
                                          <p:val>
                                            <p:strVal val="#ppt_h"/>
                                          </p:val>
                                        </p:tav>
                                      </p:tavLst>
                                    </p:anim>
                                    <p:animEffect transition="in" filter="fade">
                                      <p:cBhvr>
                                        <p:cTn id="70" dur="500"/>
                                        <p:tgtEl>
                                          <p:spTgt spid="1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6B00-81F0-AB7C-411C-51E96EE95CC0}"/>
              </a:ext>
            </a:extLst>
          </p:cNvPr>
          <p:cNvSpPr>
            <a:spLocks noGrp="1"/>
          </p:cNvSpPr>
          <p:nvPr>
            <p:ph type="title"/>
          </p:nvPr>
        </p:nvSpPr>
        <p:spPr>
          <a:xfrm>
            <a:off x="4453127" y="0"/>
            <a:ext cx="7340018" cy="969334"/>
          </a:xfrm>
        </p:spPr>
        <p:txBody>
          <a:bodyPr/>
          <a:lstStyle/>
          <a:p>
            <a:br>
              <a:rPr lang="en-US" dirty="0"/>
            </a:br>
            <a:r>
              <a:rPr lang="en-US" dirty="0" err="1"/>
              <a:t>Rossejat</a:t>
            </a:r>
            <a:endParaRPr lang="en-US" dirty="0"/>
          </a:p>
        </p:txBody>
      </p:sp>
      <p:pic>
        <p:nvPicPr>
          <p:cNvPr id="65" name="Picture Placeholder 64">
            <a:extLst>
              <a:ext uri="{FF2B5EF4-FFF2-40B4-BE49-F238E27FC236}">
                <a16:creationId xmlns:a16="http://schemas.microsoft.com/office/drawing/2014/main" id="{0D32CEB2-770F-E962-99F3-CAF2B4D5BAE7}"/>
              </a:ext>
              <a:ext uri="{C183D7F6-B498-43B3-948B-1728B52AA6E4}">
                <adec:decorative xmlns:adec="http://schemas.microsoft.com/office/drawing/2017/decorative" val="0"/>
              </a:ext>
            </a:extLst>
          </p:cNvPr>
          <p:cNvPicPr>
            <a:picLocks noGrp="1" noChangeAspect="1"/>
          </p:cNvPicPr>
          <p:nvPr>
            <p:ph type="pic" sz="quarter" idx="10"/>
          </p:nvPr>
        </p:nvPicPr>
        <p:blipFill>
          <a:blip r:embed="rId2"/>
          <a:stretch>
            <a:fillRect/>
          </a:stretch>
        </p:blipFill>
        <p:spPr>
          <a:xfrm rot="5400000">
            <a:off x="-364359" y="1650357"/>
            <a:ext cx="4929719" cy="3280503"/>
          </a:xfrm>
        </p:spPr>
      </p:pic>
      <p:sp>
        <p:nvSpPr>
          <p:cNvPr id="7" name="Text Placeholder 6">
            <a:extLst>
              <a:ext uri="{FF2B5EF4-FFF2-40B4-BE49-F238E27FC236}">
                <a16:creationId xmlns:a16="http://schemas.microsoft.com/office/drawing/2014/main" id="{A122D19B-A04F-A214-7C2A-043A8FF5F93E}"/>
              </a:ext>
            </a:extLst>
          </p:cNvPr>
          <p:cNvSpPr>
            <a:spLocks noGrp="1"/>
          </p:cNvSpPr>
          <p:nvPr>
            <p:ph type="body" sz="half" idx="12"/>
          </p:nvPr>
        </p:nvSpPr>
        <p:spPr>
          <a:xfrm>
            <a:off x="4536228" y="1403933"/>
            <a:ext cx="3291840" cy="365760"/>
          </a:xfrm>
        </p:spPr>
        <p:txBody>
          <a:bodyPr/>
          <a:lstStyle/>
          <a:p>
            <a:r>
              <a:rPr lang="en-US" dirty="0"/>
              <a:t>ingredients</a:t>
            </a:r>
          </a:p>
        </p:txBody>
      </p:sp>
      <p:sp>
        <p:nvSpPr>
          <p:cNvPr id="8" name="Text Placeholder 7">
            <a:extLst>
              <a:ext uri="{FF2B5EF4-FFF2-40B4-BE49-F238E27FC236}">
                <a16:creationId xmlns:a16="http://schemas.microsoft.com/office/drawing/2014/main" id="{7485923E-6974-86B6-0755-BF6923318FFF}"/>
              </a:ext>
            </a:extLst>
          </p:cNvPr>
          <p:cNvSpPr>
            <a:spLocks noGrp="1"/>
          </p:cNvSpPr>
          <p:nvPr>
            <p:ph type="body" sz="half" idx="13"/>
          </p:nvPr>
        </p:nvSpPr>
        <p:spPr>
          <a:xfrm>
            <a:off x="4453127" y="1726799"/>
            <a:ext cx="2662568" cy="3175956"/>
          </a:xfrm>
        </p:spPr>
        <p:txBody>
          <a:bodyPr numCol="1"/>
          <a:lstStyle/>
          <a:p>
            <a:r>
              <a:rPr lang="en-US" dirty="0"/>
              <a:t>3 tbsp Extra virgin olive oil</a:t>
            </a:r>
          </a:p>
          <a:p>
            <a:r>
              <a:rPr lang="en-US" dirty="0"/>
              <a:t>24 oz </a:t>
            </a:r>
            <a:r>
              <a:rPr lang="en-US" dirty="0" err="1"/>
              <a:t>Fideos</a:t>
            </a:r>
            <a:r>
              <a:rPr lang="en-US" dirty="0"/>
              <a:t> (angel hair pasta, broken into 1 inch lengths )</a:t>
            </a:r>
          </a:p>
          <a:p>
            <a:r>
              <a:rPr lang="en-US" dirty="0"/>
              <a:t>1 lb. Shrimp, </a:t>
            </a:r>
          </a:p>
          <a:p>
            <a:r>
              <a:rPr lang="en-US" dirty="0"/>
              <a:t>8 oz. Cod fillet, diced</a:t>
            </a:r>
          </a:p>
          <a:p>
            <a:r>
              <a:rPr lang="en-US" dirty="0"/>
              <a:t>3 ea.  Tomato, Plum diced</a:t>
            </a:r>
          </a:p>
          <a:p>
            <a:r>
              <a:rPr lang="en-US" dirty="0"/>
              <a:t>2 ea. Shallots, slice</a:t>
            </a:r>
          </a:p>
          <a:p>
            <a:r>
              <a:rPr lang="en-US" dirty="0"/>
              <a:t>14 oz Spanish sofrito:(Tomato, onion, garlic, paprika, olive oil)</a:t>
            </a:r>
          </a:p>
          <a:p>
            <a:r>
              <a:rPr lang="en-US" dirty="0"/>
              <a:t>1 tsp Saffron </a:t>
            </a:r>
          </a:p>
          <a:p>
            <a:r>
              <a:rPr lang="en-US" dirty="0"/>
              <a:t> 24 oz. Stock</a:t>
            </a:r>
          </a:p>
          <a:p>
            <a:r>
              <a:rPr lang="en-US" dirty="0"/>
              <a:t>2 tbsp Parsley, chop</a:t>
            </a:r>
          </a:p>
          <a:p>
            <a:endParaRPr lang="en-US" dirty="0"/>
          </a:p>
          <a:p>
            <a:endParaRPr lang="en-US" dirty="0"/>
          </a:p>
          <a:p>
            <a:endParaRPr lang="en-US" dirty="0"/>
          </a:p>
        </p:txBody>
      </p:sp>
      <p:sp>
        <p:nvSpPr>
          <p:cNvPr id="11" name="Text Placeholder 10">
            <a:extLst>
              <a:ext uri="{FF2B5EF4-FFF2-40B4-BE49-F238E27FC236}">
                <a16:creationId xmlns:a16="http://schemas.microsoft.com/office/drawing/2014/main" id="{0305683C-6CEE-6375-0D41-7E8647D67187}"/>
              </a:ext>
            </a:extLst>
          </p:cNvPr>
          <p:cNvSpPr>
            <a:spLocks noGrp="1"/>
          </p:cNvSpPr>
          <p:nvPr>
            <p:ph type="body" sz="quarter" idx="16"/>
          </p:nvPr>
        </p:nvSpPr>
        <p:spPr>
          <a:xfrm>
            <a:off x="4367777" y="4911858"/>
            <a:ext cx="2382677" cy="1373775"/>
          </a:xfrm>
        </p:spPr>
        <p:txBody>
          <a:bodyPr/>
          <a:lstStyle/>
          <a:p>
            <a:r>
              <a:rPr lang="en-US" dirty="0"/>
              <a:t>tip</a:t>
            </a:r>
          </a:p>
        </p:txBody>
      </p:sp>
      <p:sp>
        <p:nvSpPr>
          <p:cNvPr id="128" name="Text Placeholder 127">
            <a:extLst>
              <a:ext uri="{FF2B5EF4-FFF2-40B4-BE49-F238E27FC236}">
                <a16:creationId xmlns:a16="http://schemas.microsoft.com/office/drawing/2014/main" id="{DB79F15A-2267-4807-5866-B20FEE6210C3}"/>
              </a:ext>
            </a:extLst>
          </p:cNvPr>
          <p:cNvSpPr>
            <a:spLocks noGrp="1"/>
          </p:cNvSpPr>
          <p:nvPr>
            <p:ph type="body" sz="quarter" idx="18"/>
          </p:nvPr>
        </p:nvSpPr>
        <p:spPr>
          <a:xfrm>
            <a:off x="4453126" y="5362997"/>
            <a:ext cx="2214282" cy="913533"/>
          </a:xfrm>
        </p:spPr>
        <p:txBody>
          <a:bodyPr>
            <a:normAutofit fontScale="85000" lnSpcReduction="10000"/>
          </a:bodyPr>
          <a:lstStyle/>
          <a:p>
            <a:pPr lvl="0"/>
            <a:r>
              <a:rPr lang="en-US" dirty="0"/>
              <a:t>For extra flavor, lightly toast the dry pasta in olive oil until deep golden brown—this step not only adds a rich, nutty taste but also helps the pasta hold its shape better when simmered in broth.</a:t>
            </a:r>
          </a:p>
        </p:txBody>
      </p:sp>
      <p:sp>
        <p:nvSpPr>
          <p:cNvPr id="9" name="Text Placeholder 8">
            <a:extLst>
              <a:ext uri="{FF2B5EF4-FFF2-40B4-BE49-F238E27FC236}">
                <a16:creationId xmlns:a16="http://schemas.microsoft.com/office/drawing/2014/main" id="{0631C59D-623C-2922-32F1-0CD378A72CBE}"/>
              </a:ext>
            </a:extLst>
          </p:cNvPr>
          <p:cNvSpPr>
            <a:spLocks noGrp="1"/>
          </p:cNvSpPr>
          <p:nvPr>
            <p:ph type="body" sz="half" idx="14"/>
          </p:nvPr>
        </p:nvSpPr>
        <p:spPr>
          <a:xfrm>
            <a:off x="8034159" y="1395014"/>
            <a:ext cx="3291840" cy="365760"/>
          </a:xfrm>
        </p:spPr>
        <p:txBody>
          <a:bodyPr/>
          <a:lstStyle/>
          <a:p>
            <a:r>
              <a:rPr lang="en-US" dirty="0"/>
              <a:t>preparation</a:t>
            </a:r>
          </a:p>
        </p:txBody>
      </p:sp>
      <p:sp>
        <p:nvSpPr>
          <p:cNvPr id="10" name="Text Placeholder 9">
            <a:extLst>
              <a:ext uri="{FF2B5EF4-FFF2-40B4-BE49-F238E27FC236}">
                <a16:creationId xmlns:a16="http://schemas.microsoft.com/office/drawing/2014/main" id="{B9F99B43-599D-964C-EB28-3A696DFC19BB}"/>
              </a:ext>
            </a:extLst>
          </p:cNvPr>
          <p:cNvSpPr>
            <a:spLocks noGrp="1"/>
          </p:cNvSpPr>
          <p:nvPr>
            <p:ph type="body" sz="half" idx="15"/>
          </p:nvPr>
        </p:nvSpPr>
        <p:spPr>
          <a:xfrm>
            <a:off x="7560984" y="1769693"/>
            <a:ext cx="4170767" cy="4676826"/>
          </a:xfrm>
        </p:spPr>
        <p:txBody>
          <a:bodyPr/>
          <a:lstStyle/>
          <a:p>
            <a:pPr lvl="0"/>
            <a:r>
              <a:rPr lang="en-US" dirty="0"/>
              <a:t>1. </a:t>
            </a:r>
            <a:r>
              <a:rPr lang="en-US" b="1" dirty="0"/>
              <a:t>Toast the Pasta: </a:t>
            </a:r>
            <a:r>
              <a:rPr lang="en-US" dirty="0"/>
              <a:t>Heat 1 tbsp of oil in a skillet over medium heat. Add the pasta and sauté, stirring often, until golden brown. Transfer to a bowl and wipe out the skillet.</a:t>
            </a:r>
          </a:p>
          <a:p>
            <a:pPr lvl="0"/>
            <a:r>
              <a:rPr lang="en-US" dirty="0"/>
              <a:t>2. </a:t>
            </a:r>
            <a:r>
              <a:rPr lang="en-US" b="1" dirty="0"/>
              <a:t>Cook the Shrimp: </a:t>
            </a:r>
            <a:r>
              <a:rPr lang="en-US" dirty="0"/>
              <a:t>Add 1 tbsp of oil to the skillet. Cook the shrimp in a single layer for 1–2 minutes without stirring, then flip and cook for 30 seconds more until opaque. Set aside and keep warm.</a:t>
            </a:r>
          </a:p>
          <a:p>
            <a:pPr lvl="0"/>
            <a:r>
              <a:rPr lang="en-US" dirty="0"/>
              <a:t>3. </a:t>
            </a:r>
            <a:r>
              <a:rPr lang="en-US" b="1" dirty="0"/>
              <a:t>Cook the Fish: </a:t>
            </a:r>
            <a:r>
              <a:rPr lang="en-US" dirty="0"/>
              <a:t>In the same skillet, cook the fish for 1 minute on one side, then flip and cook for another 30 seconds. Add to the bowl with the shrimp and cover.</a:t>
            </a:r>
          </a:p>
          <a:p>
            <a:pPr lvl="0"/>
            <a:r>
              <a:rPr lang="en-US" dirty="0"/>
              <a:t>4. </a:t>
            </a:r>
            <a:r>
              <a:rPr lang="en-US" b="1" dirty="0"/>
              <a:t>Build the Base</a:t>
            </a:r>
          </a:p>
          <a:p>
            <a:pPr lvl="0"/>
            <a:r>
              <a:rPr lang="en-US" dirty="0"/>
              <a:t>Add the final 1 tbsp of oil to the skillet. Sauté shallots until soft, then add the tomato and cook briefly until fragrant. Stir in the sofrito, toasted pasta, broth, and saffron. Bring to a boil, then reduce heat and simmer for 3–5 minutes, until most of the liquid is absorbed.</a:t>
            </a:r>
          </a:p>
          <a:p>
            <a:pPr lvl="0"/>
            <a:r>
              <a:rPr lang="en-US" dirty="0"/>
              <a:t>5. </a:t>
            </a:r>
            <a:r>
              <a:rPr lang="en-US" b="1" dirty="0"/>
              <a:t>Broil: </a:t>
            </a:r>
            <a:r>
              <a:rPr lang="en-US" dirty="0"/>
              <a:t>Add the cod to the skillet, then place the pan under the broiler. Broil for 3–5 minutes until the top is crisp and lightly browned.</a:t>
            </a:r>
          </a:p>
          <a:p>
            <a:pPr lvl="0"/>
            <a:r>
              <a:rPr lang="en-US" dirty="0"/>
              <a:t>6. </a:t>
            </a:r>
            <a:r>
              <a:rPr lang="en-US" b="1" dirty="0"/>
              <a:t>Finish &amp; Serve: </a:t>
            </a:r>
            <a:r>
              <a:rPr lang="en-US" dirty="0"/>
              <a:t>Top with the shrimp and their juices. Sprinkle with parsley and serve immediately.</a:t>
            </a:r>
          </a:p>
        </p:txBody>
      </p:sp>
      <p:sp>
        <p:nvSpPr>
          <p:cNvPr id="4" name="Slide Number Placeholder 3">
            <a:extLst>
              <a:ext uri="{FF2B5EF4-FFF2-40B4-BE49-F238E27FC236}">
                <a16:creationId xmlns:a16="http://schemas.microsoft.com/office/drawing/2014/main" id="{C03EDA80-6968-DCB5-8E1C-5C8EED087514}"/>
              </a:ext>
            </a:extLst>
          </p:cNvPr>
          <p:cNvSpPr>
            <a:spLocks noGrp="1"/>
          </p:cNvSpPr>
          <p:nvPr>
            <p:ph type="sldNum" sz="quarter" idx="4"/>
          </p:nvPr>
        </p:nvSpPr>
        <p:spPr>
          <a:xfrm>
            <a:off x="11274552" y="6061039"/>
            <a:ext cx="457200" cy="385480"/>
          </a:xfrm>
        </p:spPr>
        <p:txBody>
          <a:bodyPr/>
          <a:lstStyle/>
          <a:p>
            <a:fld id="{745CA84A-544F-4B6B-BC9A-925394EE73B5}" type="slidenum">
              <a:rPr lang="en-US" smtClean="0"/>
              <a:pPr/>
              <a:t>8</a:t>
            </a:fld>
            <a:endParaRPr lang="en-US" dirty="0"/>
          </a:p>
        </p:txBody>
      </p:sp>
      <p:pic>
        <p:nvPicPr>
          <p:cNvPr id="3" name="Picture 2">
            <a:extLst>
              <a:ext uri="{FF2B5EF4-FFF2-40B4-BE49-F238E27FC236}">
                <a16:creationId xmlns:a16="http://schemas.microsoft.com/office/drawing/2014/main" id="{27188EAC-7343-492A-8BEC-F8FCCF4A668B}"/>
              </a:ext>
            </a:extLst>
          </p:cNvPr>
          <p:cNvPicPr>
            <a:picLocks noChangeAspect="1"/>
          </p:cNvPicPr>
          <p:nvPr/>
        </p:nvPicPr>
        <p:blipFill>
          <a:blip r:embed="rId3"/>
          <a:stretch>
            <a:fillRect/>
          </a:stretch>
        </p:blipFill>
        <p:spPr>
          <a:xfrm>
            <a:off x="98837" y="6061039"/>
            <a:ext cx="1371719" cy="725487"/>
          </a:xfrm>
          <a:prstGeom prst="rect">
            <a:avLst/>
          </a:prstGeom>
        </p:spPr>
      </p:pic>
    </p:spTree>
    <p:extLst>
      <p:ext uri="{BB962C8B-B14F-4D97-AF65-F5344CB8AC3E}">
        <p14:creationId xmlns:p14="http://schemas.microsoft.com/office/powerpoint/2010/main" val="165128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1000"/>
                                        <p:tgtEl>
                                          <p:spTgt spid="10">
                                            <p:txEl>
                                              <p:pRg st="5" end="5"/>
                                            </p:txEl>
                                          </p:spTgt>
                                        </p:tgtEl>
                                      </p:cBhvr>
                                    </p:animEffect>
                                    <p:anim calcmode="lin" valueType="num">
                                      <p:cBhvr>
                                        <p:cTn id="4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Effect transition="in" filter="fade">
                                      <p:cBhvr>
                                        <p:cTn id="49" dur="1000"/>
                                        <p:tgtEl>
                                          <p:spTgt spid="10">
                                            <p:txEl>
                                              <p:pRg st="6" end="6"/>
                                            </p:txEl>
                                          </p:spTgt>
                                        </p:tgtEl>
                                      </p:cBhvr>
                                    </p:animEffect>
                                    <p:anim calcmode="lin" valueType="num">
                                      <p:cBhvr>
                                        <p:cTn id="50"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1">
                                            <p:bg/>
                                          </p:spTgt>
                                        </p:tgtEl>
                                        <p:attrNameLst>
                                          <p:attrName>style.visibility</p:attrName>
                                        </p:attrNameLst>
                                      </p:cBhvr>
                                      <p:to>
                                        <p:strVal val="visible"/>
                                      </p:to>
                                    </p:set>
                                    <p:anim calcmode="lin" valueType="num">
                                      <p:cBhvr>
                                        <p:cTn id="56" dur="500" fill="hold"/>
                                        <p:tgtEl>
                                          <p:spTgt spid="11">
                                            <p:bg/>
                                          </p:spTgt>
                                        </p:tgtEl>
                                        <p:attrNameLst>
                                          <p:attrName>ppt_w</p:attrName>
                                        </p:attrNameLst>
                                      </p:cBhvr>
                                      <p:tavLst>
                                        <p:tav tm="0">
                                          <p:val>
                                            <p:fltVal val="0"/>
                                          </p:val>
                                        </p:tav>
                                        <p:tav tm="100000">
                                          <p:val>
                                            <p:strVal val="#ppt_w"/>
                                          </p:val>
                                        </p:tav>
                                      </p:tavLst>
                                    </p:anim>
                                    <p:anim calcmode="lin" valueType="num">
                                      <p:cBhvr>
                                        <p:cTn id="57" dur="500" fill="hold"/>
                                        <p:tgtEl>
                                          <p:spTgt spid="11">
                                            <p:bg/>
                                          </p:spTgt>
                                        </p:tgtEl>
                                        <p:attrNameLst>
                                          <p:attrName>ppt_h</p:attrName>
                                        </p:attrNameLst>
                                      </p:cBhvr>
                                      <p:tavLst>
                                        <p:tav tm="0">
                                          <p:val>
                                            <p:fltVal val="0"/>
                                          </p:val>
                                        </p:tav>
                                        <p:tav tm="100000">
                                          <p:val>
                                            <p:strVal val="#ppt_h"/>
                                          </p:val>
                                        </p:tav>
                                      </p:tavLst>
                                    </p:anim>
                                    <p:animEffect transition="in" filter="fade">
                                      <p:cBhvr>
                                        <p:cTn id="58" dur="500"/>
                                        <p:tgtEl>
                                          <p:spTgt spid="11">
                                            <p:bg/>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anim calcmode="lin" valueType="num">
                                      <p:cBhvr>
                                        <p:cTn id="63"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64"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65" dur="500"/>
                                        <p:tgtEl>
                                          <p:spTgt spid="11">
                                            <p:txEl>
                                              <p:pRg st="0" end="0"/>
                                            </p:txEl>
                                          </p:spTgt>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128">
                                            <p:txEl>
                                              <p:pRg st="0" end="0"/>
                                            </p:txEl>
                                          </p:spTgt>
                                        </p:tgtEl>
                                        <p:attrNameLst>
                                          <p:attrName>style.visibility</p:attrName>
                                        </p:attrNameLst>
                                      </p:cBhvr>
                                      <p:to>
                                        <p:strVal val="visible"/>
                                      </p:to>
                                    </p:set>
                                    <p:anim calcmode="lin" valueType="num">
                                      <p:cBhvr>
                                        <p:cTn id="68" dur="500" fill="hold"/>
                                        <p:tgtEl>
                                          <p:spTgt spid="128">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128">
                                            <p:txEl>
                                              <p:pRg st="0" end="0"/>
                                            </p:txEl>
                                          </p:spTgt>
                                        </p:tgtEl>
                                        <p:attrNameLst>
                                          <p:attrName>ppt_h</p:attrName>
                                        </p:attrNameLst>
                                      </p:cBhvr>
                                      <p:tavLst>
                                        <p:tav tm="0">
                                          <p:val>
                                            <p:fltVal val="0"/>
                                          </p:val>
                                        </p:tav>
                                        <p:tav tm="100000">
                                          <p:val>
                                            <p:strVal val="#ppt_h"/>
                                          </p:val>
                                        </p:tav>
                                      </p:tavLst>
                                    </p:anim>
                                    <p:animEffect transition="in" filter="fade">
                                      <p:cBhvr>
                                        <p:cTn id="70" dur="500"/>
                                        <p:tgtEl>
                                          <p:spTgt spid="1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06B00-81F0-AB7C-411C-51E96EE95CC0}"/>
              </a:ext>
            </a:extLst>
          </p:cNvPr>
          <p:cNvSpPr>
            <a:spLocks noGrp="1"/>
          </p:cNvSpPr>
          <p:nvPr>
            <p:ph type="title"/>
          </p:nvPr>
        </p:nvSpPr>
        <p:spPr>
          <a:xfrm>
            <a:off x="4453127" y="0"/>
            <a:ext cx="7340018" cy="969334"/>
          </a:xfrm>
        </p:spPr>
        <p:txBody>
          <a:bodyPr/>
          <a:lstStyle/>
          <a:p>
            <a:br>
              <a:rPr lang="en-US" dirty="0"/>
            </a:br>
            <a:r>
              <a:rPr lang="en-US" dirty="0" err="1"/>
              <a:t>Alliolli</a:t>
            </a:r>
            <a:endParaRPr lang="en-US" dirty="0"/>
          </a:p>
        </p:txBody>
      </p:sp>
      <p:pic>
        <p:nvPicPr>
          <p:cNvPr id="65" name="Picture Placeholder 64">
            <a:extLst>
              <a:ext uri="{FF2B5EF4-FFF2-40B4-BE49-F238E27FC236}">
                <a16:creationId xmlns:a16="http://schemas.microsoft.com/office/drawing/2014/main" id="{0D32CEB2-770F-E962-99F3-CAF2B4D5BAE7}"/>
              </a:ext>
              <a:ext uri="{C183D7F6-B498-43B3-948B-1728B52AA6E4}">
                <adec:decorative xmlns:adec="http://schemas.microsoft.com/office/drawing/2017/decorative" val="0"/>
              </a:ext>
            </a:extLst>
          </p:cNvPr>
          <p:cNvPicPr>
            <a:picLocks noGrp="1" noChangeAspect="1"/>
          </p:cNvPicPr>
          <p:nvPr>
            <p:ph type="pic" sz="quarter" idx="10"/>
          </p:nvPr>
        </p:nvPicPr>
        <p:blipFill>
          <a:blip r:embed="rId2"/>
          <a:stretch>
            <a:fillRect/>
          </a:stretch>
        </p:blipFill>
        <p:spPr>
          <a:xfrm>
            <a:off x="50186" y="1403933"/>
            <a:ext cx="4317590" cy="3959064"/>
          </a:xfrm>
        </p:spPr>
      </p:pic>
      <p:sp>
        <p:nvSpPr>
          <p:cNvPr id="7" name="Text Placeholder 6">
            <a:extLst>
              <a:ext uri="{FF2B5EF4-FFF2-40B4-BE49-F238E27FC236}">
                <a16:creationId xmlns:a16="http://schemas.microsoft.com/office/drawing/2014/main" id="{A122D19B-A04F-A214-7C2A-043A8FF5F93E}"/>
              </a:ext>
            </a:extLst>
          </p:cNvPr>
          <p:cNvSpPr>
            <a:spLocks noGrp="1"/>
          </p:cNvSpPr>
          <p:nvPr>
            <p:ph type="body" sz="half" idx="12"/>
          </p:nvPr>
        </p:nvSpPr>
        <p:spPr>
          <a:xfrm>
            <a:off x="4536228" y="1403933"/>
            <a:ext cx="3291840" cy="365760"/>
          </a:xfrm>
        </p:spPr>
        <p:txBody>
          <a:bodyPr/>
          <a:lstStyle/>
          <a:p>
            <a:r>
              <a:rPr lang="en-US" dirty="0"/>
              <a:t>ingredients</a:t>
            </a:r>
          </a:p>
        </p:txBody>
      </p:sp>
      <p:sp>
        <p:nvSpPr>
          <p:cNvPr id="8" name="Text Placeholder 7">
            <a:extLst>
              <a:ext uri="{FF2B5EF4-FFF2-40B4-BE49-F238E27FC236}">
                <a16:creationId xmlns:a16="http://schemas.microsoft.com/office/drawing/2014/main" id="{7485923E-6974-86B6-0755-BF6923318FFF}"/>
              </a:ext>
            </a:extLst>
          </p:cNvPr>
          <p:cNvSpPr>
            <a:spLocks noGrp="1"/>
          </p:cNvSpPr>
          <p:nvPr>
            <p:ph type="body" sz="half" idx="13"/>
          </p:nvPr>
        </p:nvSpPr>
        <p:spPr>
          <a:xfrm>
            <a:off x="4453127" y="1726799"/>
            <a:ext cx="2662568" cy="3175956"/>
          </a:xfrm>
        </p:spPr>
        <p:txBody>
          <a:bodyPr numCol="1"/>
          <a:lstStyle/>
          <a:p>
            <a:r>
              <a:rPr lang="en-US" dirty="0"/>
              <a:t>1 ea. Egg</a:t>
            </a:r>
          </a:p>
          <a:p>
            <a:r>
              <a:rPr lang="en-US" dirty="0"/>
              <a:t>1 cup Olive oil, extra-virgin</a:t>
            </a:r>
          </a:p>
          <a:p>
            <a:r>
              <a:rPr lang="en-US" dirty="0"/>
              <a:t>1 ea. Garlic clove, peeled</a:t>
            </a:r>
          </a:p>
          <a:p>
            <a:r>
              <a:rPr lang="en-US" dirty="0"/>
              <a:t>1 tsp Sherry vinegar</a:t>
            </a:r>
          </a:p>
          <a:p>
            <a:r>
              <a:rPr lang="en-US" dirty="0"/>
              <a:t>Salt </a:t>
            </a:r>
          </a:p>
          <a:p>
            <a:endParaRPr lang="en-US" dirty="0"/>
          </a:p>
          <a:p>
            <a:endParaRPr lang="en-US" dirty="0"/>
          </a:p>
          <a:p>
            <a:endParaRPr lang="en-US" dirty="0"/>
          </a:p>
        </p:txBody>
      </p:sp>
      <p:sp>
        <p:nvSpPr>
          <p:cNvPr id="11" name="Text Placeholder 10">
            <a:extLst>
              <a:ext uri="{FF2B5EF4-FFF2-40B4-BE49-F238E27FC236}">
                <a16:creationId xmlns:a16="http://schemas.microsoft.com/office/drawing/2014/main" id="{0305683C-6CEE-6375-0D41-7E8647D67187}"/>
              </a:ext>
            </a:extLst>
          </p:cNvPr>
          <p:cNvSpPr>
            <a:spLocks noGrp="1"/>
          </p:cNvSpPr>
          <p:nvPr>
            <p:ph type="body" sz="quarter" idx="16"/>
          </p:nvPr>
        </p:nvSpPr>
        <p:spPr>
          <a:xfrm>
            <a:off x="4593072" y="4973332"/>
            <a:ext cx="2382677" cy="1373775"/>
          </a:xfrm>
        </p:spPr>
        <p:txBody>
          <a:bodyPr/>
          <a:lstStyle/>
          <a:p>
            <a:r>
              <a:rPr lang="en-US" dirty="0"/>
              <a:t>tip</a:t>
            </a:r>
          </a:p>
        </p:txBody>
      </p:sp>
      <p:sp>
        <p:nvSpPr>
          <p:cNvPr id="128" name="Text Placeholder 127">
            <a:extLst>
              <a:ext uri="{FF2B5EF4-FFF2-40B4-BE49-F238E27FC236}">
                <a16:creationId xmlns:a16="http://schemas.microsoft.com/office/drawing/2014/main" id="{DB79F15A-2267-4807-5866-B20FEE6210C3}"/>
              </a:ext>
            </a:extLst>
          </p:cNvPr>
          <p:cNvSpPr>
            <a:spLocks noGrp="1"/>
          </p:cNvSpPr>
          <p:nvPr>
            <p:ph type="body" sz="quarter" idx="18"/>
          </p:nvPr>
        </p:nvSpPr>
        <p:spPr>
          <a:xfrm>
            <a:off x="4736457" y="5340246"/>
            <a:ext cx="2214282" cy="913533"/>
          </a:xfrm>
        </p:spPr>
        <p:txBody>
          <a:bodyPr>
            <a:normAutofit fontScale="85000" lnSpcReduction="10000"/>
          </a:bodyPr>
          <a:lstStyle/>
          <a:p>
            <a:pPr lvl="0"/>
            <a:r>
              <a:rPr lang="en-US" i="1" dirty="0"/>
              <a:t>For a smooth and stable </a:t>
            </a:r>
            <a:r>
              <a:rPr lang="en-US" i="1" dirty="0" err="1"/>
              <a:t>allioli</a:t>
            </a:r>
            <a:r>
              <a:rPr lang="en-US" i="1" dirty="0"/>
              <a:t>, make sure all your ingredients—especially the egg (if using) and oil—are at room temperature. This helps the emulsion form more easily and prevents it from splitting.</a:t>
            </a:r>
            <a:endParaRPr lang="en-US" dirty="0"/>
          </a:p>
        </p:txBody>
      </p:sp>
      <p:sp>
        <p:nvSpPr>
          <p:cNvPr id="9" name="Text Placeholder 8">
            <a:extLst>
              <a:ext uri="{FF2B5EF4-FFF2-40B4-BE49-F238E27FC236}">
                <a16:creationId xmlns:a16="http://schemas.microsoft.com/office/drawing/2014/main" id="{0631C59D-623C-2922-32F1-0CD378A72CBE}"/>
              </a:ext>
            </a:extLst>
          </p:cNvPr>
          <p:cNvSpPr>
            <a:spLocks noGrp="1"/>
          </p:cNvSpPr>
          <p:nvPr>
            <p:ph type="body" sz="half" idx="14"/>
          </p:nvPr>
        </p:nvSpPr>
        <p:spPr>
          <a:xfrm>
            <a:off x="8034159" y="1395014"/>
            <a:ext cx="3291840" cy="365760"/>
          </a:xfrm>
        </p:spPr>
        <p:txBody>
          <a:bodyPr/>
          <a:lstStyle/>
          <a:p>
            <a:r>
              <a:rPr lang="en-US" dirty="0"/>
              <a:t>preparation</a:t>
            </a:r>
          </a:p>
        </p:txBody>
      </p:sp>
      <p:sp>
        <p:nvSpPr>
          <p:cNvPr id="10" name="Text Placeholder 9">
            <a:extLst>
              <a:ext uri="{FF2B5EF4-FFF2-40B4-BE49-F238E27FC236}">
                <a16:creationId xmlns:a16="http://schemas.microsoft.com/office/drawing/2014/main" id="{B9F99B43-599D-964C-EB28-3A696DFC19BB}"/>
              </a:ext>
            </a:extLst>
          </p:cNvPr>
          <p:cNvSpPr>
            <a:spLocks noGrp="1"/>
          </p:cNvSpPr>
          <p:nvPr>
            <p:ph type="body" sz="half" idx="15"/>
          </p:nvPr>
        </p:nvSpPr>
        <p:spPr>
          <a:xfrm>
            <a:off x="7560984" y="1769693"/>
            <a:ext cx="4170767" cy="4676826"/>
          </a:xfrm>
        </p:spPr>
        <p:txBody>
          <a:bodyPr/>
          <a:lstStyle/>
          <a:p>
            <a:r>
              <a:rPr lang="en-US" dirty="0"/>
              <a:t>1. Add the garlic, egg yolk, lemon juice, and a pinch of salt to the Vitamix.</a:t>
            </a:r>
          </a:p>
          <a:p>
            <a:r>
              <a:rPr lang="en-US" dirty="0"/>
              <a:t>2. Blend on low speed until the garlic is finely chopped.</a:t>
            </a:r>
          </a:p>
          <a:p>
            <a:r>
              <a:rPr lang="en-US" dirty="0"/>
              <a:t>3. While blending, </a:t>
            </a:r>
            <a:r>
              <a:rPr lang="en-US" b="1" dirty="0"/>
              <a:t>very slowly</a:t>
            </a:r>
            <a:r>
              <a:rPr lang="en-US" dirty="0"/>
              <a:t> drizzle in the oil through the lid plug opening. This slow addition is key to forming a stable emulsion.</a:t>
            </a:r>
          </a:p>
          <a:p>
            <a:r>
              <a:rPr lang="en-US" dirty="0"/>
              <a:t>4. Once all the oil is added and the mixture thickens, taste and adjust salt or lemon juice as needed.</a:t>
            </a:r>
          </a:p>
          <a:p>
            <a:pPr lvl="0"/>
            <a:r>
              <a:rPr lang="en-US" dirty="0"/>
              <a:t>.</a:t>
            </a:r>
          </a:p>
        </p:txBody>
      </p:sp>
      <p:sp>
        <p:nvSpPr>
          <p:cNvPr id="4" name="Slide Number Placeholder 3">
            <a:extLst>
              <a:ext uri="{FF2B5EF4-FFF2-40B4-BE49-F238E27FC236}">
                <a16:creationId xmlns:a16="http://schemas.microsoft.com/office/drawing/2014/main" id="{C03EDA80-6968-DCB5-8E1C-5C8EED087514}"/>
              </a:ext>
            </a:extLst>
          </p:cNvPr>
          <p:cNvSpPr>
            <a:spLocks noGrp="1"/>
          </p:cNvSpPr>
          <p:nvPr>
            <p:ph type="sldNum" sz="quarter" idx="4"/>
          </p:nvPr>
        </p:nvSpPr>
        <p:spPr>
          <a:xfrm>
            <a:off x="11274552" y="6061039"/>
            <a:ext cx="457200" cy="385480"/>
          </a:xfrm>
        </p:spPr>
        <p:txBody>
          <a:bodyPr/>
          <a:lstStyle/>
          <a:p>
            <a:fld id="{745CA84A-544F-4B6B-BC9A-925394EE73B5}" type="slidenum">
              <a:rPr lang="en-US" smtClean="0"/>
              <a:pPr/>
              <a:t>9</a:t>
            </a:fld>
            <a:endParaRPr lang="en-US" dirty="0"/>
          </a:p>
        </p:txBody>
      </p:sp>
      <p:pic>
        <p:nvPicPr>
          <p:cNvPr id="3" name="Picture 2">
            <a:extLst>
              <a:ext uri="{FF2B5EF4-FFF2-40B4-BE49-F238E27FC236}">
                <a16:creationId xmlns:a16="http://schemas.microsoft.com/office/drawing/2014/main" id="{27188EAC-7343-492A-8BEC-F8FCCF4A668B}"/>
              </a:ext>
            </a:extLst>
          </p:cNvPr>
          <p:cNvPicPr>
            <a:picLocks noChangeAspect="1"/>
          </p:cNvPicPr>
          <p:nvPr/>
        </p:nvPicPr>
        <p:blipFill>
          <a:blip r:embed="rId3"/>
          <a:stretch>
            <a:fillRect/>
          </a:stretch>
        </p:blipFill>
        <p:spPr>
          <a:xfrm>
            <a:off x="98837" y="6061039"/>
            <a:ext cx="1371719" cy="725487"/>
          </a:xfrm>
          <a:prstGeom prst="rect">
            <a:avLst/>
          </a:prstGeom>
        </p:spPr>
      </p:pic>
    </p:spTree>
    <p:extLst>
      <p:ext uri="{BB962C8B-B14F-4D97-AF65-F5344CB8AC3E}">
        <p14:creationId xmlns:p14="http://schemas.microsoft.com/office/powerpoint/2010/main" val="22096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1000"/>
                                        <p:tgtEl>
                                          <p:spTgt spid="10">
                                            <p:txEl>
                                              <p:pRg st="1" end="1"/>
                                            </p:txEl>
                                          </p:spTgt>
                                        </p:tgtEl>
                                      </p:cBhvr>
                                    </p:animEffect>
                                    <p:anim calcmode="lin" valueType="num">
                                      <p:cBhvr>
                                        <p:cTn id="15"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1000"/>
                                        <p:tgtEl>
                                          <p:spTgt spid="10">
                                            <p:txEl>
                                              <p:pRg st="2" end="2"/>
                                            </p:txEl>
                                          </p:spTgt>
                                        </p:tgtEl>
                                      </p:cBhvr>
                                    </p:animEffect>
                                    <p:anim calcmode="lin" valueType="num">
                                      <p:cBhvr>
                                        <p:cTn id="2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1000"/>
                                        <p:tgtEl>
                                          <p:spTgt spid="10">
                                            <p:txEl>
                                              <p:pRg st="4" end="4"/>
                                            </p:txEl>
                                          </p:spTgt>
                                        </p:tgtEl>
                                      </p:cBhvr>
                                    </p:animEffect>
                                    <p:anim calcmode="lin" valueType="num">
                                      <p:cBhvr>
                                        <p:cTn id="36"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bg/>
                                          </p:spTgt>
                                        </p:tgtEl>
                                        <p:attrNameLst>
                                          <p:attrName>style.visibility</p:attrName>
                                        </p:attrNameLst>
                                      </p:cBhvr>
                                      <p:to>
                                        <p:strVal val="visible"/>
                                      </p:to>
                                    </p:set>
                                    <p:anim calcmode="lin" valueType="num">
                                      <p:cBhvr>
                                        <p:cTn id="42" dur="500" fill="hold"/>
                                        <p:tgtEl>
                                          <p:spTgt spid="11">
                                            <p:bg/>
                                          </p:spTgt>
                                        </p:tgtEl>
                                        <p:attrNameLst>
                                          <p:attrName>ppt_w</p:attrName>
                                        </p:attrNameLst>
                                      </p:cBhvr>
                                      <p:tavLst>
                                        <p:tav tm="0">
                                          <p:val>
                                            <p:fltVal val="0"/>
                                          </p:val>
                                        </p:tav>
                                        <p:tav tm="100000">
                                          <p:val>
                                            <p:strVal val="#ppt_w"/>
                                          </p:val>
                                        </p:tav>
                                      </p:tavLst>
                                    </p:anim>
                                    <p:anim calcmode="lin" valueType="num">
                                      <p:cBhvr>
                                        <p:cTn id="43" dur="500" fill="hold"/>
                                        <p:tgtEl>
                                          <p:spTgt spid="11">
                                            <p:bg/>
                                          </p:spTgt>
                                        </p:tgtEl>
                                        <p:attrNameLst>
                                          <p:attrName>ppt_h</p:attrName>
                                        </p:attrNameLst>
                                      </p:cBhvr>
                                      <p:tavLst>
                                        <p:tav tm="0">
                                          <p:val>
                                            <p:fltVal val="0"/>
                                          </p:val>
                                        </p:tav>
                                        <p:tav tm="100000">
                                          <p:val>
                                            <p:strVal val="#ppt_h"/>
                                          </p:val>
                                        </p:tav>
                                      </p:tavLst>
                                    </p:anim>
                                    <p:animEffect transition="in" filter="fade">
                                      <p:cBhvr>
                                        <p:cTn id="44" dur="500"/>
                                        <p:tgtEl>
                                          <p:spTgt spid="11">
                                            <p:bg/>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p:cTn id="49"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11">
                                            <p:txEl>
                                              <p:pRg st="0" end="0"/>
                                            </p:tx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28">
                                            <p:txEl>
                                              <p:pRg st="0" end="0"/>
                                            </p:txEl>
                                          </p:spTgt>
                                        </p:tgtEl>
                                        <p:attrNameLst>
                                          <p:attrName>style.visibility</p:attrName>
                                        </p:attrNameLst>
                                      </p:cBhvr>
                                      <p:to>
                                        <p:strVal val="visible"/>
                                      </p:to>
                                    </p:set>
                                    <p:anim calcmode="lin" valueType="num">
                                      <p:cBhvr>
                                        <p:cTn id="54" dur="500" fill="hold"/>
                                        <p:tgtEl>
                                          <p:spTgt spid="128">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128">
                                            <p:txEl>
                                              <p:pRg st="0" end="0"/>
                                            </p:txEl>
                                          </p:spTgt>
                                        </p:tgtEl>
                                        <p:attrNameLst>
                                          <p:attrName>ppt_h</p:attrName>
                                        </p:attrNameLst>
                                      </p:cBhvr>
                                      <p:tavLst>
                                        <p:tav tm="0">
                                          <p:val>
                                            <p:fltVal val="0"/>
                                          </p:val>
                                        </p:tav>
                                        <p:tav tm="100000">
                                          <p:val>
                                            <p:strVal val="#ppt_h"/>
                                          </p:val>
                                        </p:tav>
                                      </p:tavLst>
                                    </p:anim>
                                    <p:animEffect transition="in" filter="fade">
                                      <p:cBhvr>
                                        <p:cTn id="56" dur="500"/>
                                        <p:tgtEl>
                                          <p:spTgt spid="1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8" grpId="0" build="p"/>
    </p:bldLst>
  </p:timing>
</p:sld>
</file>

<file path=ppt/theme/theme1.xml><?xml version="1.0" encoding="utf-8"?>
<a:theme xmlns:a="http://schemas.openxmlformats.org/drawingml/2006/main" name="Office Theme">
  <a:themeElements>
    <a:clrScheme name="Custom 81">
      <a:dk1>
        <a:sysClr val="windowText" lastClr="000000"/>
      </a:dk1>
      <a:lt1>
        <a:sysClr val="window" lastClr="FFFFFF"/>
      </a:lt1>
      <a:dk2>
        <a:srgbClr val="025373"/>
      </a:dk2>
      <a:lt2>
        <a:srgbClr val="E7E6E6"/>
      </a:lt2>
      <a:accent1>
        <a:srgbClr val="2A828C"/>
      </a:accent1>
      <a:accent2>
        <a:srgbClr val="41A6A6"/>
      </a:accent2>
      <a:accent3>
        <a:srgbClr val="D99B77"/>
      </a:accent3>
      <a:accent4>
        <a:srgbClr val="D9B6A3"/>
      </a:accent4>
      <a:accent5>
        <a:srgbClr val="F2A74B"/>
      </a:accent5>
      <a:accent6>
        <a:srgbClr val="4D748C"/>
      </a:accent6>
      <a:hlink>
        <a:srgbClr val="0563C1"/>
      </a:hlink>
      <a:folHlink>
        <a:srgbClr val="954F72"/>
      </a:folHlink>
    </a:clrScheme>
    <a:fontScheme name="Custom 115">
      <a:majorFont>
        <a:latin typeface="Century Gothic"/>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resentation_tm89715846_Win32_JB_SL_v3" id="{FF20A971-F564-4CBD-8D9A-6CD4D6C5EAE2}" vid="{A8C690A1-1652-4BD3-A3B8-8D03220F2B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a131837-b6ef-4713-8133-17bc1c9c6624" xsi:nil="true"/>
    <lcf76f155ced4ddcb4097134ff3c332f xmlns="0309086a-e022-42a0-b31a-9ac518a90cb3">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F4EF9168495B48B3313703184818F0" ma:contentTypeVersion="14" ma:contentTypeDescription="Create a new document." ma:contentTypeScope="" ma:versionID="913111593bc76bd4fff3ab7c22acb77a">
  <xsd:schema xmlns:xsd="http://www.w3.org/2001/XMLSchema" xmlns:xs="http://www.w3.org/2001/XMLSchema" xmlns:p="http://schemas.microsoft.com/office/2006/metadata/properties" xmlns:ns2="0309086a-e022-42a0-b31a-9ac518a90cb3" xmlns:ns3="aa131837-b6ef-4713-8133-17bc1c9c6624" targetNamespace="http://schemas.microsoft.com/office/2006/metadata/properties" ma:root="true" ma:fieldsID="923768a844b457f5c58e3bde46801c4e" ns2:_="" ns3:_="">
    <xsd:import namespace="0309086a-e022-42a0-b31a-9ac518a90cb3"/>
    <xsd:import namespace="aa131837-b6ef-4713-8133-17bc1c9c66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EventHashCode" minOccurs="0"/>
                <xsd:element ref="ns2:MediaServiceGenerationTime"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09086a-e022-42a0-b31a-9ac518a90c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5f9972f-ab15-4ad3-a488-adaa5b310aad"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131837-b6ef-4713-8133-17bc1c9c662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e3652dd-56ce-49c6-96c8-ffafdb92ac47}" ma:internalName="TaxCatchAll" ma:showField="CatchAllData" ma:web="aa131837-b6ef-4713-8133-17bc1c9c66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8E45D4-EF91-4FDE-9009-9846553E36A5}">
  <ds:schemaRefs>
    <ds:schemaRef ds:uri="http://schemas.microsoft.com/office/infopath/2007/PartnerControls"/>
    <ds:schemaRef ds:uri="http://purl.org/dc/elements/1.1/"/>
    <ds:schemaRef ds:uri="16c05727-aa75-4e4a-9b5f-8a80a1165891"/>
    <ds:schemaRef ds:uri="http://schemas.microsoft.com/office/2006/metadata/properties"/>
    <ds:schemaRef ds:uri="71af3243-3dd4-4a8d-8c0d-dd76da1f02a5"/>
    <ds:schemaRef ds:uri="http://schemas.microsoft.com/sharepoint/v3"/>
    <ds:schemaRef ds:uri="http://www.w3.org/XML/1998/namespace"/>
    <ds:schemaRef ds:uri="http://purl.org/dc/terms/"/>
    <ds:schemaRef ds:uri="http://schemas.microsoft.com/office/2006/documentManagement/types"/>
    <ds:schemaRef ds:uri="http://schemas.openxmlformats.org/package/2006/metadata/core-properties"/>
    <ds:schemaRef ds:uri="230e9df3-be65-4c73-a93b-d1236ebd677e"/>
    <ds:schemaRef ds:uri="http://purl.org/dc/dcmitype/"/>
  </ds:schemaRefs>
</ds:datastoreItem>
</file>

<file path=customXml/itemProps2.xml><?xml version="1.0" encoding="utf-8"?>
<ds:datastoreItem xmlns:ds="http://schemas.openxmlformats.org/officeDocument/2006/customXml" ds:itemID="{41317C38-2508-4F01-9FA4-BFE1E1E996DE}"/>
</file>

<file path=customXml/itemProps3.xml><?xml version="1.0" encoding="utf-8"?>
<ds:datastoreItem xmlns:ds="http://schemas.openxmlformats.org/officeDocument/2006/customXml" ds:itemID="{449D2655-BB4A-43AF-8486-7195F30CFFA6}">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1155</TotalTime>
  <Words>1451</Words>
  <Application>Microsoft Office PowerPoint</Application>
  <PresentationFormat>Widescreen</PresentationFormat>
  <Paragraphs>127</Paragraphs>
  <Slides>10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Avenir Next LT Pro Light</vt:lpstr>
      <vt:lpstr>AvenirNext LT Pro Medium</vt:lpstr>
      <vt:lpstr>Calibri</vt:lpstr>
      <vt:lpstr>Century Gothic</vt:lpstr>
      <vt:lpstr>Franklin Gothic Medium</vt:lpstr>
      <vt:lpstr>Office Theme</vt:lpstr>
      <vt:lpstr>Tapas and the Culinary Traditions of Spain: A Hands-On Exploration</vt:lpstr>
      <vt:lpstr>AGENDA</vt:lpstr>
      <vt:lpstr>Spanish Tapas Culinary Training</vt:lpstr>
      <vt:lpstr>Recipes</vt:lpstr>
      <vt:lpstr> Pan con Tomate </vt:lpstr>
      <vt:lpstr> Espinacas a la Catalana</vt:lpstr>
      <vt:lpstr> Berenjenas con Miel</vt:lpstr>
      <vt:lpstr> Rossejat</vt:lpstr>
      <vt:lpstr> Alliolli</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Amy Parker</dc:creator>
  <cp:lastModifiedBy>Amy Parker</cp:lastModifiedBy>
  <cp:revision>326</cp:revision>
  <dcterms:created xsi:type="dcterms:W3CDTF">2024-06-11T16:51:07Z</dcterms:created>
  <dcterms:modified xsi:type="dcterms:W3CDTF">2025-06-30T13:05:13Z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0x01010003F4EF9168495B48B3313703184818F0</vt:lpwstr>
  </property>
</Properties>
</file>