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2"/>
  </p:sldMasterIdLst>
  <p:notesMasterIdLst>
    <p:notesMasterId r:id="rId38"/>
  </p:notesMasterIdLst>
  <p:sldIdLst>
    <p:sldId id="284" r:id="rId3"/>
    <p:sldId id="309" r:id="rId4"/>
    <p:sldId id="311" r:id="rId5"/>
    <p:sldId id="285" r:id="rId6"/>
    <p:sldId id="286" r:id="rId7"/>
    <p:sldId id="289" r:id="rId8"/>
    <p:sldId id="287" r:id="rId9"/>
    <p:sldId id="288" r:id="rId10"/>
    <p:sldId id="318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19" r:id="rId27"/>
    <p:sldId id="305" r:id="rId28"/>
    <p:sldId id="306" r:id="rId29"/>
    <p:sldId id="323" r:id="rId30"/>
    <p:sldId id="312" r:id="rId31"/>
    <p:sldId id="315" r:id="rId32"/>
    <p:sldId id="316" r:id="rId33"/>
    <p:sldId id="314" r:id="rId34"/>
    <p:sldId id="320" r:id="rId35"/>
    <p:sldId id="308" r:id="rId36"/>
    <p:sldId id="310" r:id="rId37"/>
  </p:sldIdLst>
  <p:sldSz cx="12192000" cy="6858000"/>
  <p:notesSz cx="7010400" cy="9296400"/>
  <p:custDataLst>
    <p:custData r:id="rId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59477" autoAdjust="0"/>
  </p:normalViewPr>
  <p:slideViewPr>
    <p:cSldViewPr snapToGrid="0" snapToObjects="1">
      <p:cViewPr varScale="1">
        <p:scale>
          <a:sx n="49" d="100"/>
          <a:sy n="49" d="100"/>
        </p:scale>
        <p:origin x="1973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45" Type="http://schemas.openxmlformats.org/officeDocument/2006/relationships/customXml" Target="../customXml/item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ustomXml" Target="../customXml/item2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image" Target="../media/image29.sv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image" Target="../media/image29.sv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29616-3833-4E9F-8538-E7AEB3985B3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F3BF4D-CE5F-4829-89DD-96715993A0F2}">
      <dgm:prSet custT="1"/>
      <dgm:spPr/>
      <dgm:t>
        <a:bodyPr/>
        <a:lstStyle/>
        <a:p>
          <a:pPr algn="ctr"/>
          <a:r>
            <a:rPr lang="en-US" sz="3200" b="1" dirty="0"/>
            <a:t>Why culinary students forget         or get overloaded</a:t>
          </a:r>
        </a:p>
      </dgm:t>
    </dgm:pt>
    <dgm:pt modelId="{CB8A36DB-928E-4BFC-A3DE-AF6357E6EAAB}" type="parTrans" cxnId="{9AB511D1-A737-46CA-9AB9-149630C9FB21}">
      <dgm:prSet/>
      <dgm:spPr/>
      <dgm:t>
        <a:bodyPr/>
        <a:lstStyle/>
        <a:p>
          <a:endParaRPr lang="en-US"/>
        </a:p>
      </dgm:t>
    </dgm:pt>
    <dgm:pt modelId="{4711564A-D634-47AD-9479-A735C2027DD2}" type="sibTrans" cxnId="{9AB511D1-A737-46CA-9AB9-149630C9FB21}">
      <dgm:prSet/>
      <dgm:spPr/>
      <dgm:t>
        <a:bodyPr/>
        <a:lstStyle/>
        <a:p>
          <a:endParaRPr lang="en-US"/>
        </a:p>
      </dgm:t>
    </dgm:pt>
    <dgm:pt modelId="{8F9C54A2-CA42-48A5-BC68-DF3E7A75C0A8}">
      <dgm:prSet custT="1"/>
      <dgm:spPr/>
      <dgm:t>
        <a:bodyPr/>
        <a:lstStyle/>
        <a:p>
          <a:pPr algn="ctr"/>
          <a:r>
            <a:rPr lang="en-US" sz="3200" b="1" dirty="0"/>
            <a:t>Brain-based principles that   explain it</a:t>
          </a:r>
        </a:p>
      </dgm:t>
    </dgm:pt>
    <dgm:pt modelId="{C253D21A-2196-40E2-8B44-CC3142AADE58}" type="parTrans" cxnId="{22CB644B-45FC-40A2-8FDA-F561F0169168}">
      <dgm:prSet/>
      <dgm:spPr/>
      <dgm:t>
        <a:bodyPr/>
        <a:lstStyle/>
        <a:p>
          <a:endParaRPr lang="en-US"/>
        </a:p>
      </dgm:t>
    </dgm:pt>
    <dgm:pt modelId="{B2A961B7-B658-43F5-BE32-81DD058E227D}" type="sibTrans" cxnId="{22CB644B-45FC-40A2-8FDA-F561F0169168}">
      <dgm:prSet/>
      <dgm:spPr/>
      <dgm:t>
        <a:bodyPr/>
        <a:lstStyle/>
        <a:p>
          <a:endParaRPr lang="en-US"/>
        </a:p>
      </dgm:t>
    </dgm:pt>
    <dgm:pt modelId="{1B86B75C-3720-4479-AE6A-EFFA54861A6D}">
      <dgm:prSet custT="1"/>
      <dgm:spPr/>
      <dgm:t>
        <a:bodyPr/>
        <a:lstStyle/>
        <a:p>
          <a:pPr algn="ctr"/>
          <a:r>
            <a:rPr lang="en-US" sz="3200" b="1" dirty="0"/>
            <a:t>Lab-ready strategies to reduce overload and improve retention</a:t>
          </a:r>
        </a:p>
      </dgm:t>
    </dgm:pt>
    <dgm:pt modelId="{51E6CCAB-D08D-43F3-B085-599F488CCCCC}" type="parTrans" cxnId="{0EDEC962-BCE5-46C9-A54F-644369D96BFE}">
      <dgm:prSet/>
      <dgm:spPr/>
      <dgm:t>
        <a:bodyPr/>
        <a:lstStyle/>
        <a:p>
          <a:endParaRPr lang="en-US"/>
        </a:p>
      </dgm:t>
    </dgm:pt>
    <dgm:pt modelId="{1FFAC07F-A203-4F9C-8CCE-86AC541BDA9E}" type="sibTrans" cxnId="{0EDEC962-BCE5-46C9-A54F-644369D96BFE}">
      <dgm:prSet/>
      <dgm:spPr/>
      <dgm:t>
        <a:bodyPr/>
        <a:lstStyle/>
        <a:p>
          <a:endParaRPr lang="en-US"/>
        </a:p>
      </dgm:t>
    </dgm:pt>
    <dgm:pt modelId="{CC136201-E9CA-434D-BFEC-21ABB32E8925}">
      <dgm:prSet custT="1"/>
      <dgm:spPr/>
      <dgm:t>
        <a:bodyPr/>
        <a:lstStyle/>
        <a:p>
          <a:pPr algn="ctr"/>
          <a:r>
            <a:rPr lang="en-US" sz="3200" b="1" dirty="0"/>
            <a:t>Practice applying one strategy</a:t>
          </a:r>
        </a:p>
      </dgm:t>
    </dgm:pt>
    <dgm:pt modelId="{5683024C-32F7-4728-9683-FEC1D513F4E2}" type="parTrans" cxnId="{22AE227B-66E5-4735-A0D5-FA1E4378BE5A}">
      <dgm:prSet/>
      <dgm:spPr/>
      <dgm:t>
        <a:bodyPr/>
        <a:lstStyle/>
        <a:p>
          <a:endParaRPr lang="en-US"/>
        </a:p>
      </dgm:t>
    </dgm:pt>
    <dgm:pt modelId="{22BE9D74-E241-4C80-BBA8-8324858BCDF8}" type="sibTrans" cxnId="{22AE227B-66E5-4735-A0D5-FA1E4378BE5A}">
      <dgm:prSet/>
      <dgm:spPr/>
      <dgm:t>
        <a:bodyPr/>
        <a:lstStyle/>
        <a:p>
          <a:endParaRPr lang="en-US"/>
        </a:p>
      </dgm:t>
    </dgm:pt>
    <dgm:pt modelId="{BE852514-F001-4C18-B54E-73CFA4EAEAB7}">
      <dgm:prSet custT="1"/>
      <dgm:spPr/>
      <dgm:t>
        <a:bodyPr/>
        <a:lstStyle/>
        <a:p>
          <a:pPr algn="ctr"/>
          <a:r>
            <a:rPr lang="en-US" sz="3200" b="1" dirty="0"/>
            <a:t>Commit to one change and  connect to this presentation</a:t>
          </a:r>
        </a:p>
      </dgm:t>
    </dgm:pt>
    <dgm:pt modelId="{750D89B1-9F19-47E8-A3BA-39EC2A91D833}" type="parTrans" cxnId="{18BCFC15-016F-4CEA-9B7B-E088EEFC8FA0}">
      <dgm:prSet/>
      <dgm:spPr/>
      <dgm:t>
        <a:bodyPr/>
        <a:lstStyle/>
        <a:p>
          <a:endParaRPr lang="en-US"/>
        </a:p>
      </dgm:t>
    </dgm:pt>
    <dgm:pt modelId="{1631222D-5361-496F-A95F-FE3949F5DD64}" type="sibTrans" cxnId="{18BCFC15-016F-4CEA-9B7B-E088EEFC8FA0}">
      <dgm:prSet/>
      <dgm:spPr/>
      <dgm:t>
        <a:bodyPr/>
        <a:lstStyle/>
        <a:p>
          <a:endParaRPr lang="en-US"/>
        </a:p>
      </dgm:t>
    </dgm:pt>
    <dgm:pt modelId="{6A0224F8-F454-47A9-A19A-CE501137BA09}" type="pres">
      <dgm:prSet presAssocID="{28A29616-3833-4E9F-8538-E7AEB3985B32}" presName="root" presStyleCnt="0">
        <dgm:presLayoutVars>
          <dgm:dir/>
          <dgm:resizeHandles val="exact"/>
        </dgm:presLayoutVars>
      </dgm:prSet>
      <dgm:spPr/>
    </dgm:pt>
    <dgm:pt modelId="{DDEE4A0C-E074-4781-916F-A8FACBE2EE71}" type="pres">
      <dgm:prSet presAssocID="{97F3BF4D-CE5F-4829-89DD-96715993A0F2}" presName="compNode" presStyleCnt="0"/>
      <dgm:spPr/>
    </dgm:pt>
    <dgm:pt modelId="{199E0A1B-B08A-4E34-B2CC-0E661B362FA9}" type="pres">
      <dgm:prSet presAssocID="{97F3BF4D-CE5F-4829-89DD-96715993A0F2}" presName="bgRect" presStyleLbl="bgShp" presStyleIdx="0" presStyleCnt="5"/>
      <dgm:spPr/>
    </dgm:pt>
    <dgm:pt modelId="{A2DD5192-2A87-4692-87D6-026CADEDB40D}" type="pres">
      <dgm:prSet presAssocID="{97F3BF4D-CE5F-4829-89DD-96715993A0F2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AC1F2F34-7FD9-4B94-99D5-408D9DEC8521}" type="pres">
      <dgm:prSet presAssocID="{97F3BF4D-CE5F-4829-89DD-96715993A0F2}" presName="spaceRect" presStyleCnt="0"/>
      <dgm:spPr/>
    </dgm:pt>
    <dgm:pt modelId="{317522A6-BA29-4640-B952-F7AF0A09B8DE}" type="pres">
      <dgm:prSet presAssocID="{97F3BF4D-CE5F-4829-89DD-96715993A0F2}" presName="parTx" presStyleLbl="revTx" presStyleIdx="0" presStyleCnt="5">
        <dgm:presLayoutVars>
          <dgm:chMax val="0"/>
          <dgm:chPref val="0"/>
        </dgm:presLayoutVars>
      </dgm:prSet>
      <dgm:spPr/>
    </dgm:pt>
    <dgm:pt modelId="{06F58910-E15D-4209-BE92-EE3F2968C42C}" type="pres">
      <dgm:prSet presAssocID="{4711564A-D634-47AD-9479-A735C2027DD2}" presName="sibTrans" presStyleCnt="0"/>
      <dgm:spPr/>
    </dgm:pt>
    <dgm:pt modelId="{323AC370-8DF3-4A92-B693-1A4019B066D4}" type="pres">
      <dgm:prSet presAssocID="{8F9C54A2-CA42-48A5-BC68-DF3E7A75C0A8}" presName="compNode" presStyleCnt="0"/>
      <dgm:spPr/>
    </dgm:pt>
    <dgm:pt modelId="{E4FE3D6B-0895-487A-8A55-DCAC41D84AC9}" type="pres">
      <dgm:prSet presAssocID="{8F9C54A2-CA42-48A5-BC68-DF3E7A75C0A8}" presName="bgRect" presStyleLbl="bgShp" presStyleIdx="1" presStyleCnt="5" custLinFactNeighborX="-4987" custLinFactNeighborY="10099"/>
      <dgm:spPr/>
    </dgm:pt>
    <dgm:pt modelId="{290688AC-8246-4E0E-99CD-9322106D3FE6}" type="pres">
      <dgm:prSet presAssocID="{8F9C54A2-CA42-48A5-BC68-DF3E7A75C0A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10DFFE6D-E0F3-4D8A-A369-516279382AD2}" type="pres">
      <dgm:prSet presAssocID="{8F9C54A2-CA42-48A5-BC68-DF3E7A75C0A8}" presName="spaceRect" presStyleCnt="0"/>
      <dgm:spPr/>
    </dgm:pt>
    <dgm:pt modelId="{B0B15411-6537-4D76-84B8-E04D0617BC45}" type="pres">
      <dgm:prSet presAssocID="{8F9C54A2-CA42-48A5-BC68-DF3E7A75C0A8}" presName="parTx" presStyleLbl="revTx" presStyleIdx="1" presStyleCnt="5">
        <dgm:presLayoutVars>
          <dgm:chMax val="0"/>
          <dgm:chPref val="0"/>
        </dgm:presLayoutVars>
      </dgm:prSet>
      <dgm:spPr/>
    </dgm:pt>
    <dgm:pt modelId="{A6D3A9B7-7D57-49B1-BAD9-D3B90495BCBF}" type="pres">
      <dgm:prSet presAssocID="{B2A961B7-B658-43F5-BE32-81DD058E227D}" presName="sibTrans" presStyleCnt="0"/>
      <dgm:spPr/>
    </dgm:pt>
    <dgm:pt modelId="{40421291-1D2E-4F89-90B9-0E01025E325C}" type="pres">
      <dgm:prSet presAssocID="{1B86B75C-3720-4479-AE6A-EFFA54861A6D}" presName="compNode" presStyleCnt="0"/>
      <dgm:spPr/>
    </dgm:pt>
    <dgm:pt modelId="{0F6D434C-1B61-4A14-9639-D01FD252EAC1}" type="pres">
      <dgm:prSet presAssocID="{1B86B75C-3720-4479-AE6A-EFFA54861A6D}" presName="bgRect" presStyleLbl="bgShp" presStyleIdx="2" presStyleCnt="5"/>
      <dgm:spPr/>
    </dgm:pt>
    <dgm:pt modelId="{BA63799C-A682-4A92-9BF7-A5AB0C673FF7}" type="pres">
      <dgm:prSet presAssocID="{1B86B75C-3720-4479-AE6A-EFFA54861A6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7F1B62ED-9FEA-44FA-92EC-6D4264623099}" type="pres">
      <dgm:prSet presAssocID="{1B86B75C-3720-4479-AE6A-EFFA54861A6D}" presName="spaceRect" presStyleCnt="0"/>
      <dgm:spPr/>
    </dgm:pt>
    <dgm:pt modelId="{1AB440A7-401D-4599-822B-D22257476337}" type="pres">
      <dgm:prSet presAssocID="{1B86B75C-3720-4479-AE6A-EFFA54861A6D}" presName="parTx" presStyleLbl="revTx" presStyleIdx="2" presStyleCnt="5">
        <dgm:presLayoutVars>
          <dgm:chMax val="0"/>
          <dgm:chPref val="0"/>
        </dgm:presLayoutVars>
      </dgm:prSet>
      <dgm:spPr/>
    </dgm:pt>
    <dgm:pt modelId="{B2526CEF-7FC7-4F4A-99AE-62A92504AB64}" type="pres">
      <dgm:prSet presAssocID="{1FFAC07F-A203-4F9C-8CCE-86AC541BDA9E}" presName="sibTrans" presStyleCnt="0"/>
      <dgm:spPr/>
    </dgm:pt>
    <dgm:pt modelId="{B1A1A289-D203-4629-9C5E-35D35B542F29}" type="pres">
      <dgm:prSet presAssocID="{CC136201-E9CA-434D-BFEC-21ABB32E8925}" presName="compNode" presStyleCnt="0"/>
      <dgm:spPr/>
    </dgm:pt>
    <dgm:pt modelId="{18F52AC8-0052-4E99-B172-D791551826CF}" type="pres">
      <dgm:prSet presAssocID="{CC136201-E9CA-434D-BFEC-21ABB32E8925}" presName="bgRect" presStyleLbl="bgShp" presStyleIdx="3" presStyleCnt="5"/>
      <dgm:spPr/>
    </dgm:pt>
    <dgm:pt modelId="{3B9984A9-FB70-4D9A-A953-3D1F05887EF6}" type="pres">
      <dgm:prSet presAssocID="{CC136201-E9CA-434D-BFEC-21ABB32E8925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5F35B91-3169-4F02-A647-4A679EA7497F}" type="pres">
      <dgm:prSet presAssocID="{CC136201-E9CA-434D-BFEC-21ABB32E8925}" presName="spaceRect" presStyleCnt="0"/>
      <dgm:spPr/>
    </dgm:pt>
    <dgm:pt modelId="{D6CF9582-89DC-4615-96D2-1F83694A36EE}" type="pres">
      <dgm:prSet presAssocID="{CC136201-E9CA-434D-BFEC-21ABB32E8925}" presName="parTx" presStyleLbl="revTx" presStyleIdx="3" presStyleCnt="5">
        <dgm:presLayoutVars>
          <dgm:chMax val="0"/>
          <dgm:chPref val="0"/>
        </dgm:presLayoutVars>
      </dgm:prSet>
      <dgm:spPr/>
    </dgm:pt>
    <dgm:pt modelId="{51DA7226-E1AF-4C5D-951E-137823B1E342}" type="pres">
      <dgm:prSet presAssocID="{22BE9D74-E241-4C80-BBA8-8324858BCDF8}" presName="sibTrans" presStyleCnt="0"/>
      <dgm:spPr/>
    </dgm:pt>
    <dgm:pt modelId="{7C03FBDA-60B0-4E11-A594-6347234C0A4E}" type="pres">
      <dgm:prSet presAssocID="{BE852514-F001-4C18-B54E-73CFA4EAEAB7}" presName="compNode" presStyleCnt="0"/>
      <dgm:spPr/>
    </dgm:pt>
    <dgm:pt modelId="{9F7E0D9D-2E00-45F2-AAF0-FE5FF9BCA73E}" type="pres">
      <dgm:prSet presAssocID="{BE852514-F001-4C18-B54E-73CFA4EAEAB7}" presName="bgRect" presStyleLbl="bgShp" presStyleIdx="4" presStyleCnt="5"/>
      <dgm:spPr/>
    </dgm:pt>
    <dgm:pt modelId="{1DD033B9-2F10-4C2F-8D34-6564CD74807B}" type="pres">
      <dgm:prSet presAssocID="{BE852514-F001-4C18-B54E-73CFA4EAEAB7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AFFE570-94EF-4B17-979C-B7C7DC76C70A}" type="pres">
      <dgm:prSet presAssocID="{BE852514-F001-4C18-B54E-73CFA4EAEAB7}" presName="spaceRect" presStyleCnt="0"/>
      <dgm:spPr/>
    </dgm:pt>
    <dgm:pt modelId="{5E9EC22D-3296-44A0-81F4-A0110FC69716}" type="pres">
      <dgm:prSet presAssocID="{BE852514-F001-4C18-B54E-73CFA4EAEA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8BCFC15-016F-4CEA-9B7B-E088EEFC8FA0}" srcId="{28A29616-3833-4E9F-8538-E7AEB3985B32}" destId="{BE852514-F001-4C18-B54E-73CFA4EAEAB7}" srcOrd="4" destOrd="0" parTransId="{750D89B1-9F19-47E8-A3BA-39EC2A91D833}" sibTransId="{1631222D-5361-496F-A95F-FE3949F5DD64}"/>
    <dgm:cxn modelId="{B7F26F1C-CC3B-476C-B59D-F5B5D347D074}" type="presOf" srcId="{28A29616-3833-4E9F-8538-E7AEB3985B32}" destId="{6A0224F8-F454-47A9-A19A-CE501137BA09}" srcOrd="0" destOrd="0" presId="urn:microsoft.com/office/officeart/2018/2/layout/IconVerticalSolidList"/>
    <dgm:cxn modelId="{CC00D021-95AA-48BE-AD36-587CA4B74EA6}" type="presOf" srcId="{BE852514-F001-4C18-B54E-73CFA4EAEAB7}" destId="{5E9EC22D-3296-44A0-81F4-A0110FC69716}" srcOrd="0" destOrd="0" presId="urn:microsoft.com/office/officeart/2018/2/layout/IconVerticalSolidList"/>
    <dgm:cxn modelId="{0E404B2F-B560-4B37-A63B-5AD9AD0AA0D2}" type="presOf" srcId="{CC136201-E9CA-434D-BFEC-21ABB32E8925}" destId="{D6CF9582-89DC-4615-96D2-1F83694A36EE}" srcOrd="0" destOrd="0" presId="urn:microsoft.com/office/officeart/2018/2/layout/IconVerticalSolidList"/>
    <dgm:cxn modelId="{0EDEC962-BCE5-46C9-A54F-644369D96BFE}" srcId="{28A29616-3833-4E9F-8538-E7AEB3985B32}" destId="{1B86B75C-3720-4479-AE6A-EFFA54861A6D}" srcOrd="2" destOrd="0" parTransId="{51E6CCAB-D08D-43F3-B085-599F488CCCCC}" sibTransId="{1FFAC07F-A203-4F9C-8CCE-86AC541BDA9E}"/>
    <dgm:cxn modelId="{22CB644B-45FC-40A2-8FDA-F561F0169168}" srcId="{28A29616-3833-4E9F-8538-E7AEB3985B32}" destId="{8F9C54A2-CA42-48A5-BC68-DF3E7A75C0A8}" srcOrd="1" destOrd="0" parTransId="{C253D21A-2196-40E2-8B44-CC3142AADE58}" sibTransId="{B2A961B7-B658-43F5-BE32-81DD058E227D}"/>
    <dgm:cxn modelId="{07F6AF51-BDAB-4BA8-979C-FFEE1DD678A3}" type="presOf" srcId="{1B86B75C-3720-4479-AE6A-EFFA54861A6D}" destId="{1AB440A7-401D-4599-822B-D22257476337}" srcOrd="0" destOrd="0" presId="urn:microsoft.com/office/officeart/2018/2/layout/IconVerticalSolidList"/>
    <dgm:cxn modelId="{22AE227B-66E5-4735-A0D5-FA1E4378BE5A}" srcId="{28A29616-3833-4E9F-8538-E7AEB3985B32}" destId="{CC136201-E9CA-434D-BFEC-21ABB32E8925}" srcOrd="3" destOrd="0" parTransId="{5683024C-32F7-4728-9683-FEC1D513F4E2}" sibTransId="{22BE9D74-E241-4C80-BBA8-8324858BCDF8}"/>
    <dgm:cxn modelId="{C53C6295-E2A7-40FB-A102-1BEB3E962FDB}" type="presOf" srcId="{97F3BF4D-CE5F-4829-89DD-96715993A0F2}" destId="{317522A6-BA29-4640-B952-F7AF0A09B8DE}" srcOrd="0" destOrd="0" presId="urn:microsoft.com/office/officeart/2018/2/layout/IconVerticalSolidList"/>
    <dgm:cxn modelId="{9AB511D1-A737-46CA-9AB9-149630C9FB21}" srcId="{28A29616-3833-4E9F-8538-E7AEB3985B32}" destId="{97F3BF4D-CE5F-4829-89DD-96715993A0F2}" srcOrd="0" destOrd="0" parTransId="{CB8A36DB-928E-4BFC-A3DE-AF6357E6EAAB}" sibTransId="{4711564A-D634-47AD-9479-A735C2027DD2}"/>
    <dgm:cxn modelId="{8B476DDB-DC0B-495B-8FC4-C8409B655F9F}" type="presOf" srcId="{8F9C54A2-CA42-48A5-BC68-DF3E7A75C0A8}" destId="{B0B15411-6537-4D76-84B8-E04D0617BC45}" srcOrd="0" destOrd="0" presId="urn:microsoft.com/office/officeart/2018/2/layout/IconVerticalSolidList"/>
    <dgm:cxn modelId="{A98617BF-242B-43C0-BF4E-B1871B10B585}" type="presParOf" srcId="{6A0224F8-F454-47A9-A19A-CE501137BA09}" destId="{DDEE4A0C-E074-4781-916F-A8FACBE2EE71}" srcOrd="0" destOrd="0" presId="urn:microsoft.com/office/officeart/2018/2/layout/IconVerticalSolidList"/>
    <dgm:cxn modelId="{FCC05244-E65A-4722-AB35-0F1F8A6001D8}" type="presParOf" srcId="{DDEE4A0C-E074-4781-916F-A8FACBE2EE71}" destId="{199E0A1B-B08A-4E34-B2CC-0E661B362FA9}" srcOrd="0" destOrd="0" presId="urn:microsoft.com/office/officeart/2018/2/layout/IconVerticalSolidList"/>
    <dgm:cxn modelId="{1D10D5F8-0A39-4481-9E17-1487CE98D647}" type="presParOf" srcId="{DDEE4A0C-E074-4781-916F-A8FACBE2EE71}" destId="{A2DD5192-2A87-4692-87D6-026CADEDB40D}" srcOrd="1" destOrd="0" presId="urn:microsoft.com/office/officeart/2018/2/layout/IconVerticalSolidList"/>
    <dgm:cxn modelId="{4B29B874-F5D4-45CE-9F14-A2889C1C1449}" type="presParOf" srcId="{DDEE4A0C-E074-4781-916F-A8FACBE2EE71}" destId="{AC1F2F34-7FD9-4B94-99D5-408D9DEC8521}" srcOrd="2" destOrd="0" presId="urn:microsoft.com/office/officeart/2018/2/layout/IconVerticalSolidList"/>
    <dgm:cxn modelId="{58494650-4C6E-4F0B-9CAD-257E64CF329C}" type="presParOf" srcId="{DDEE4A0C-E074-4781-916F-A8FACBE2EE71}" destId="{317522A6-BA29-4640-B952-F7AF0A09B8DE}" srcOrd="3" destOrd="0" presId="urn:microsoft.com/office/officeart/2018/2/layout/IconVerticalSolidList"/>
    <dgm:cxn modelId="{C59B52FD-B72B-4726-9D62-2F8A7FAFC746}" type="presParOf" srcId="{6A0224F8-F454-47A9-A19A-CE501137BA09}" destId="{06F58910-E15D-4209-BE92-EE3F2968C42C}" srcOrd="1" destOrd="0" presId="urn:microsoft.com/office/officeart/2018/2/layout/IconVerticalSolidList"/>
    <dgm:cxn modelId="{552A821B-6580-4128-9F36-7C1F921A0027}" type="presParOf" srcId="{6A0224F8-F454-47A9-A19A-CE501137BA09}" destId="{323AC370-8DF3-4A92-B693-1A4019B066D4}" srcOrd="2" destOrd="0" presId="urn:microsoft.com/office/officeart/2018/2/layout/IconVerticalSolidList"/>
    <dgm:cxn modelId="{DAE4F47D-C4F7-4026-B90D-15B51880B08A}" type="presParOf" srcId="{323AC370-8DF3-4A92-B693-1A4019B066D4}" destId="{E4FE3D6B-0895-487A-8A55-DCAC41D84AC9}" srcOrd="0" destOrd="0" presId="urn:microsoft.com/office/officeart/2018/2/layout/IconVerticalSolidList"/>
    <dgm:cxn modelId="{C2C7205B-188B-4F84-9056-68E46BCE45E5}" type="presParOf" srcId="{323AC370-8DF3-4A92-B693-1A4019B066D4}" destId="{290688AC-8246-4E0E-99CD-9322106D3FE6}" srcOrd="1" destOrd="0" presId="urn:microsoft.com/office/officeart/2018/2/layout/IconVerticalSolidList"/>
    <dgm:cxn modelId="{99E7DCA3-4AF0-4E69-9E07-782F0EE7BF80}" type="presParOf" srcId="{323AC370-8DF3-4A92-B693-1A4019B066D4}" destId="{10DFFE6D-E0F3-4D8A-A369-516279382AD2}" srcOrd="2" destOrd="0" presId="urn:microsoft.com/office/officeart/2018/2/layout/IconVerticalSolidList"/>
    <dgm:cxn modelId="{D1A61DD2-B1B9-41BD-8854-6C76952C20FC}" type="presParOf" srcId="{323AC370-8DF3-4A92-B693-1A4019B066D4}" destId="{B0B15411-6537-4D76-84B8-E04D0617BC45}" srcOrd="3" destOrd="0" presId="urn:microsoft.com/office/officeart/2018/2/layout/IconVerticalSolidList"/>
    <dgm:cxn modelId="{EB806655-8E3B-4CCF-81B3-C8D999F6C978}" type="presParOf" srcId="{6A0224F8-F454-47A9-A19A-CE501137BA09}" destId="{A6D3A9B7-7D57-49B1-BAD9-D3B90495BCBF}" srcOrd="3" destOrd="0" presId="urn:microsoft.com/office/officeart/2018/2/layout/IconVerticalSolidList"/>
    <dgm:cxn modelId="{304327E0-FB84-4DA0-9361-A8B3B17CF4D1}" type="presParOf" srcId="{6A0224F8-F454-47A9-A19A-CE501137BA09}" destId="{40421291-1D2E-4F89-90B9-0E01025E325C}" srcOrd="4" destOrd="0" presId="urn:microsoft.com/office/officeart/2018/2/layout/IconVerticalSolidList"/>
    <dgm:cxn modelId="{30271FFC-9219-4B7E-9EFE-AA0D62C75145}" type="presParOf" srcId="{40421291-1D2E-4F89-90B9-0E01025E325C}" destId="{0F6D434C-1B61-4A14-9639-D01FD252EAC1}" srcOrd="0" destOrd="0" presId="urn:microsoft.com/office/officeart/2018/2/layout/IconVerticalSolidList"/>
    <dgm:cxn modelId="{E62E4644-3C7C-4EA0-A0D2-FBDA40D61C34}" type="presParOf" srcId="{40421291-1D2E-4F89-90B9-0E01025E325C}" destId="{BA63799C-A682-4A92-9BF7-A5AB0C673FF7}" srcOrd="1" destOrd="0" presId="urn:microsoft.com/office/officeart/2018/2/layout/IconVerticalSolidList"/>
    <dgm:cxn modelId="{B0DEBDAE-D495-4C3F-AA3E-C6222772E380}" type="presParOf" srcId="{40421291-1D2E-4F89-90B9-0E01025E325C}" destId="{7F1B62ED-9FEA-44FA-92EC-6D4264623099}" srcOrd="2" destOrd="0" presId="urn:microsoft.com/office/officeart/2018/2/layout/IconVerticalSolidList"/>
    <dgm:cxn modelId="{E24F561B-F73E-4F6B-89DF-640BFB29595D}" type="presParOf" srcId="{40421291-1D2E-4F89-90B9-0E01025E325C}" destId="{1AB440A7-401D-4599-822B-D22257476337}" srcOrd="3" destOrd="0" presId="urn:microsoft.com/office/officeart/2018/2/layout/IconVerticalSolidList"/>
    <dgm:cxn modelId="{EEDE01CD-10FF-4FB7-AB10-D92ABA01649F}" type="presParOf" srcId="{6A0224F8-F454-47A9-A19A-CE501137BA09}" destId="{B2526CEF-7FC7-4F4A-99AE-62A92504AB64}" srcOrd="5" destOrd="0" presId="urn:microsoft.com/office/officeart/2018/2/layout/IconVerticalSolidList"/>
    <dgm:cxn modelId="{DAF58DB2-7874-43C6-9218-0B6B09C65CDC}" type="presParOf" srcId="{6A0224F8-F454-47A9-A19A-CE501137BA09}" destId="{B1A1A289-D203-4629-9C5E-35D35B542F29}" srcOrd="6" destOrd="0" presId="urn:microsoft.com/office/officeart/2018/2/layout/IconVerticalSolidList"/>
    <dgm:cxn modelId="{1604781F-0592-40BA-B852-62755CEF6D0D}" type="presParOf" srcId="{B1A1A289-D203-4629-9C5E-35D35B542F29}" destId="{18F52AC8-0052-4E99-B172-D791551826CF}" srcOrd="0" destOrd="0" presId="urn:microsoft.com/office/officeart/2018/2/layout/IconVerticalSolidList"/>
    <dgm:cxn modelId="{E7645FA7-40C8-40DF-9D88-B3163D754143}" type="presParOf" srcId="{B1A1A289-D203-4629-9C5E-35D35B542F29}" destId="{3B9984A9-FB70-4D9A-A953-3D1F05887EF6}" srcOrd="1" destOrd="0" presId="urn:microsoft.com/office/officeart/2018/2/layout/IconVerticalSolidList"/>
    <dgm:cxn modelId="{ADD083C8-5F6B-4321-9EF4-E726E5C3CBC4}" type="presParOf" srcId="{B1A1A289-D203-4629-9C5E-35D35B542F29}" destId="{85F35B91-3169-4F02-A647-4A679EA7497F}" srcOrd="2" destOrd="0" presId="urn:microsoft.com/office/officeart/2018/2/layout/IconVerticalSolidList"/>
    <dgm:cxn modelId="{F106B561-CF11-4D06-881D-E955920DE182}" type="presParOf" srcId="{B1A1A289-D203-4629-9C5E-35D35B542F29}" destId="{D6CF9582-89DC-4615-96D2-1F83694A36EE}" srcOrd="3" destOrd="0" presId="urn:microsoft.com/office/officeart/2018/2/layout/IconVerticalSolidList"/>
    <dgm:cxn modelId="{C03C1888-A963-4961-BCC8-E5606773689A}" type="presParOf" srcId="{6A0224F8-F454-47A9-A19A-CE501137BA09}" destId="{51DA7226-E1AF-4C5D-951E-137823B1E342}" srcOrd="7" destOrd="0" presId="urn:microsoft.com/office/officeart/2018/2/layout/IconVerticalSolidList"/>
    <dgm:cxn modelId="{0A65D80C-BC8B-43BF-8792-194789C9A88E}" type="presParOf" srcId="{6A0224F8-F454-47A9-A19A-CE501137BA09}" destId="{7C03FBDA-60B0-4E11-A594-6347234C0A4E}" srcOrd="8" destOrd="0" presId="urn:microsoft.com/office/officeart/2018/2/layout/IconVerticalSolidList"/>
    <dgm:cxn modelId="{4A91769F-68FE-4500-8E68-100A68C14480}" type="presParOf" srcId="{7C03FBDA-60B0-4E11-A594-6347234C0A4E}" destId="{9F7E0D9D-2E00-45F2-AAF0-FE5FF9BCA73E}" srcOrd="0" destOrd="0" presId="urn:microsoft.com/office/officeart/2018/2/layout/IconVerticalSolidList"/>
    <dgm:cxn modelId="{4974263C-DC25-4F7F-9668-D80BEFA3F8BB}" type="presParOf" srcId="{7C03FBDA-60B0-4E11-A594-6347234C0A4E}" destId="{1DD033B9-2F10-4C2F-8D34-6564CD74807B}" srcOrd="1" destOrd="0" presId="urn:microsoft.com/office/officeart/2018/2/layout/IconVerticalSolidList"/>
    <dgm:cxn modelId="{CA8BD976-AD4B-45C4-9662-3D562751C8EC}" type="presParOf" srcId="{7C03FBDA-60B0-4E11-A594-6347234C0A4E}" destId="{CAFFE570-94EF-4B17-979C-B7C7DC76C70A}" srcOrd="2" destOrd="0" presId="urn:microsoft.com/office/officeart/2018/2/layout/IconVerticalSolidList"/>
    <dgm:cxn modelId="{63299686-2E4A-497D-837E-AA3E39E3E8AA}" type="presParOf" srcId="{7C03FBDA-60B0-4E11-A594-6347234C0A4E}" destId="{5E9EC22D-3296-44A0-81F4-A0110FC6971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92FFB-F96C-4282-8921-9C96A4DC93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61C052-7FC4-448B-8A4A-CDA318CB0116}">
      <dgm:prSet/>
      <dgm:spPr/>
      <dgm:t>
        <a:bodyPr/>
        <a:lstStyle/>
        <a:p>
          <a:r>
            <a:rPr lang="en-US" dirty="0"/>
            <a:t>Culinary Students need to:</a:t>
          </a:r>
        </a:p>
      </dgm:t>
    </dgm:pt>
    <dgm:pt modelId="{7294D9B8-8B93-43F5-8C7A-A5B41FB0B1F9}" type="parTrans" cxnId="{ACF796CD-76D7-4F27-9E0D-EC6513CFCAAF}">
      <dgm:prSet/>
      <dgm:spPr/>
      <dgm:t>
        <a:bodyPr/>
        <a:lstStyle/>
        <a:p>
          <a:endParaRPr lang="en-US"/>
        </a:p>
      </dgm:t>
    </dgm:pt>
    <dgm:pt modelId="{8C6FAFD2-0A8D-471E-8F71-EC06806EAC32}" type="sibTrans" cxnId="{ACF796CD-76D7-4F27-9E0D-EC6513CFCAAF}">
      <dgm:prSet/>
      <dgm:spPr/>
      <dgm:t>
        <a:bodyPr/>
        <a:lstStyle/>
        <a:p>
          <a:endParaRPr lang="en-US"/>
        </a:p>
      </dgm:t>
    </dgm:pt>
    <dgm:pt modelId="{83773D06-AB36-41AE-B267-D10300FD592A}">
      <dgm:prSet/>
      <dgm:spPr/>
      <dgm:t>
        <a:bodyPr/>
        <a:lstStyle/>
        <a:p>
          <a:r>
            <a:rPr lang="en-US" dirty="0"/>
            <a:t>Understand concepts</a:t>
          </a:r>
        </a:p>
      </dgm:t>
    </dgm:pt>
    <dgm:pt modelId="{7DE71D16-3FCD-4181-ADF0-B0FA99C43691}" type="parTrans" cxnId="{85168241-FFCC-4767-B55D-6051656A2A6A}">
      <dgm:prSet/>
      <dgm:spPr/>
      <dgm:t>
        <a:bodyPr/>
        <a:lstStyle/>
        <a:p>
          <a:endParaRPr lang="en-US"/>
        </a:p>
      </dgm:t>
    </dgm:pt>
    <dgm:pt modelId="{1BC5E94E-A18C-4DD8-B044-1EB3B7A20462}" type="sibTrans" cxnId="{85168241-FFCC-4767-B55D-6051656A2A6A}">
      <dgm:prSet/>
      <dgm:spPr/>
      <dgm:t>
        <a:bodyPr/>
        <a:lstStyle/>
        <a:p>
          <a:endParaRPr lang="en-US"/>
        </a:p>
      </dgm:t>
    </dgm:pt>
    <dgm:pt modelId="{65F412D3-08B7-405A-953A-A8870A6C93D5}">
      <dgm:prSet/>
      <dgm:spPr/>
      <dgm:t>
        <a:bodyPr/>
        <a:lstStyle/>
        <a:p>
          <a:r>
            <a:rPr lang="en-US" dirty="0"/>
            <a:t>Work safely</a:t>
          </a:r>
        </a:p>
      </dgm:t>
    </dgm:pt>
    <dgm:pt modelId="{7ED4D696-5EE7-4E6F-BFA6-EA3AD63F2FDB}" type="parTrans" cxnId="{DD555190-88AE-4805-A1A5-D491BEE6EFEC}">
      <dgm:prSet/>
      <dgm:spPr/>
      <dgm:t>
        <a:bodyPr/>
        <a:lstStyle/>
        <a:p>
          <a:endParaRPr lang="en-US"/>
        </a:p>
      </dgm:t>
    </dgm:pt>
    <dgm:pt modelId="{6E57516B-32B1-4930-9A51-5975A4B95D09}" type="sibTrans" cxnId="{DD555190-88AE-4805-A1A5-D491BEE6EFEC}">
      <dgm:prSet/>
      <dgm:spPr/>
      <dgm:t>
        <a:bodyPr/>
        <a:lstStyle/>
        <a:p>
          <a:endParaRPr lang="en-US"/>
        </a:p>
      </dgm:t>
    </dgm:pt>
    <dgm:pt modelId="{8B3AF896-D0BA-4EE5-AA5F-9D29B1B30402}">
      <dgm:prSet/>
      <dgm:spPr/>
      <dgm:t>
        <a:bodyPr/>
        <a:lstStyle/>
        <a:p>
          <a:r>
            <a:rPr lang="en-US" dirty="0"/>
            <a:t>Use tools correctly</a:t>
          </a:r>
        </a:p>
      </dgm:t>
    </dgm:pt>
    <dgm:pt modelId="{ECDA4ABC-38C1-44C5-838B-36F614C156A4}" type="parTrans" cxnId="{4B022F59-CF42-47E8-AC14-D853D9B1DF19}">
      <dgm:prSet/>
      <dgm:spPr/>
      <dgm:t>
        <a:bodyPr/>
        <a:lstStyle/>
        <a:p>
          <a:endParaRPr lang="en-US"/>
        </a:p>
      </dgm:t>
    </dgm:pt>
    <dgm:pt modelId="{0C86084F-4D69-4DCA-BD95-97F4FC6E6094}" type="sibTrans" cxnId="{4B022F59-CF42-47E8-AC14-D853D9B1DF19}">
      <dgm:prSet/>
      <dgm:spPr/>
      <dgm:t>
        <a:bodyPr/>
        <a:lstStyle/>
        <a:p>
          <a:endParaRPr lang="en-US"/>
        </a:p>
      </dgm:t>
    </dgm:pt>
    <dgm:pt modelId="{3EA5DE9F-4CBF-4457-B8A3-2E5338572D82}">
      <dgm:prSet/>
      <dgm:spPr/>
      <dgm:t>
        <a:bodyPr/>
        <a:lstStyle/>
        <a:p>
          <a:r>
            <a:rPr lang="en-US" dirty="0"/>
            <a:t>Collaborate under pressure</a:t>
          </a:r>
        </a:p>
      </dgm:t>
    </dgm:pt>
    <dgm:pt modelId="{04E54411-9623-4342-8C0B-3ED29611EF75}" type="parTrans" cxnId="{D0235DC4-745B-4CEC-8BF4-3D29B346E58E}">
      <dgm:prSet/>
      <dgm:spPr/>
      <dgm:t>
        <a:bodyPr/>
        <a:lstStyle/>
        <a:p>
          <a:endParaRPr lang="en-US"/>
        </a:p>
      </dgm:t>
    </dgm:pt>
    <dgm:pt modelId="{C5A5E61E-8C97-4B35-9D46-716974BA65D3}" type="sibTrans" cxnId="{D0235DC4-745B-4CEC-8BF4-3D29B346E58E}">
      <dgm:prSet/>
      <dgm:spPr/>
      <dgm:t>
        <a:bodyPr/>
        <a:lstStyle/>
        <a:p>
          <a:endParaRPr lang="en-US"/>
        </a:p>
      </dgm:t>
    </dgm:pt>
    <dgm:pt modelId="{A48C06D9-B967-42EB-9FB0-4CEEB09A550B}">
      <dgm:prSet/>
      <dgm:spPr/>
      <dgm:t>
        <a:bodyPr/>
        <a:lstStyle/>
        <a:p>
          <a:r>
            <a:rPr lang="en-US" dirty="0"/>
            <a:t>Manage time</a:t>
          </a:r>
        </a:p>
      </dgm:t>
    </dgm:pt>
    <dgm:pt modelId="{A3390295-9265-42E4-9E6F-44D6006AD0FD}" type="parTrans" cxnId="{1130114A-759A-4315-9376-E5C672374409}">
      <dgm:prSet/>
      <dgm:spPr/>
      <dgm:t>
        <a:bodyPr/>
        <a:lstStyle/>
        <a:p>
          <a:endParaRPr lang="en-US"/>
        </a:p>
      </dgm:t>
    </dgm:pt>
    <dgm:pt modelId="{7F49B393-D86B-4892-975F-675C6749CA74}" type="sibTrans" cxnId="{1130114A-759A-4315-9376-E5C672374409}">
      <dgm:prSet/>
      <dgm:spPr/>
      <dgm:t>
        <a:bodyPr/>
        <a:lstStyle/>
        <a:p>
          <a:endParaRPr lang="en-US"/>
        </a:p>
      </dgm:t>
    </dgm:pt>
    <dgm:pt modelId="{DB2A27B5-0B0F-4FC0-B8AF-C1FA79BA8A5C}">
      <dgm:prSet/>
      <dgm:spPr/>
      <dgm:t>
        <a:bodyPr/>
        <a:lstStyle/>
        <a:p>
          <a:r>
            <a:rPr lang="en-US" dirty="0"/>
            <a:t>Remember and transfer skills</a:t>
          </a:r>
        </a:p>
      </dgm:t>
    </dgm:pt>
    <dgm:pt modelId="{449B311C-6152-40D7-B772-000A61420EF8}" type="parTrans" cxnId="{4F41A772-2622-4B11-852B-FF2D14623E11}">
      <dgm:prSet/>
      <dgm:spPr/>
      <dgm:t>
        <a:bodyPr/>
        <a:lstStyle/>
        <a:p>
          <a:endParaRPr lang="en-US"/>
        </a:p>
      </dgm:t>
    </dgm:pt>
    <dgm:pt modelId="{F40DE49C-369C-4FEF-A054-36C0A69B7B51}" type="sibTrans" cxnId="{4F41A772-2622-4B11-852B-FF2D14623E11}">
      <dgm:prSet/>
      <dgm:spPr/>
      <dgm:t>
        <a:bodyPr/>
        <a:lstStyle/>
        <a:p>
          <a:endParaRPr lang="en-US"/>
        </a:p>
      </dgm:t>
    </dgm:pt>
    <dgm:pt modelId="{CA76D435-24C9-4467-865B-8FECC40BF0CE}">
      <dgm:prSet/>
      <dgm:spPr/>
      <dgm:t>
        <a:bodyPr/>
        <a:lstStyle/>
        <a:p>
          <a:r>
            <a:rPr lang="en-US" dirty="0"/>
            <a:t>Perform in real time under pressure</a:t>
          </a:r>
        </a:p>
      </dgm:t>
    </dgm:pt>
    <dgm:pt modelId="{35485F53-D68F-4F43-B19F-832EFEF9A916}" type="parTrans" cxnId="{2D0D7E61-DDEA-4B55-89B1-025202A698BC}">
      <dgm:prSet/>
      <dgm:spPr/>
      <dgm:t>
        <a:bodyPr/>
        <a:lstStyle/>
        <a:p>
          <a:endParaRPr lang="en-US"/>
        </a:p>
      </dgm:t>
    </dgm:pt>
    <dgm:pt modelId="{D9AF4208-B964-47E0-BCDF-DEB70B2A533A}" type="sibTrans" cxnId="{2D0D7E61-DDEA-4B55-89B1-025202A698BC}">
      <dgm:prSet/>
      <dgm:spPr/>
      <dgm:t>
        <a:bodyPr/>
        <a:lstStyle/>
        <a:p>
          <a:endParaRPr lang="en-US"/>
        </a:p>
      </dgm:t>
    </dgm:pt>
    <dgm:pt modelId="{BE21554D-3545-46AA-8789-A0BBDCF9E61D}">
      <dgm:prSet/>
      <dgm:spPr/>
      <dgm:t>
        <a:bodyPr/>
        <a:lstStyle/>
        <a:p>
          <a:r>
            <a:rPr lang="en-US" dirty="0"/>
            <a:t>Follow procedures</a:t>
          </a:r>
        </a:p>
      </dgm:t>
    </dgm:pt>
    <dgm:pt modelId="{21140B02-7791-4C8A-9D36-D17C9F2C2632}" type="parTrans" cxnId="{C8EAAAC6-A2FD-4934-B6C6-7AD2428D4756}">
      <dgm:prSet/>
      <dgm:spPr/>
      <dgm:t>
        <a:bodyPr/>
        <a:lstStyle/>
        <a:p>
          <a:endParaRPr lang="en-US"/>
        </a:p>
      </dgm:t>
    </dgm:pt>
    <dgm:pt modelId="{3DBE84C3-F392-42EE-B6FE-1A30A88F169E}" type="sibTrans" cxnId="{C8EAAAC6-A2FD-4934-B6C6-7AD2428D4756}">
      <dgm:prSet/>
      <dgm:spPr/>
      <dgm:t>
        <a:bodyPr/>
        <a:lstStyle/>
        <a:p>
          <a:endParaRPr lang="en-US"/>
        </a:p>
      </dgm:t>
    </dgm:pt>
    <dgm:pt modelId="{B303F245-E5EB-47B2-9E21-CF49E48C9D69}">
      <dgm:prSet/>
      <dgm:spPr/>
      <dgm:t>
        <a:bodyPr/>
        <a:lstStyle/>
        <a:p>
          <a:r>
            <a:rPr lang="en-US" b="1" dirty="0">
              <a:solidFill>
                <a:schemeClr val="bg2">
                  <a:lumMod val="25000"/>
                </a:schemeClr>
              </a:solidFill>
            </a:rPr>
            <a:t>They are not just learning information. They are learning performance.</a:t>
          </a:r>
          <a:endParaRPr lang="en-US" dirty="0"/>
        </a:p>
      </dgm:t>
    </dgm:pt>
    <dgm:pt modelId="{FB1FAE16-DF2F-4814-9CDD-65F6E1F8125C}" type="parTrans" cxnId="{A7A892D6-986D-4B94-A537-87CED595677B}">
      <dgm:prSet/>
      <dgm:spPr/>
      <dgm:t>
        <a:bodyPr/>
        <a:lstStyle/>
        <a:p>
          <a:endParaRPr lang="en-US"/>
        </a:p>
      </dgm:t>
    </dgm:pt>
    <dgm:pt modelId="{3D5C2328-B3FD-4F2C-B376-AA00E01E9C81}" type="sibTrans" cxnId="{A7A892D6-986D-4B94-A537-87CED595677B}">
      <dgm:prSet/>
      <dgm:spPr/>
      <dgm:t>
        <a:bodyPr/>
        <a:lstStyle/>
        <a:p>
          <a:endParaRPr lang="en-US"/>
        </a:p>
      </dgm:t>
    </dgm:pt>
    <dgm:pt modelId="{99776AF2-7436-49EC-ACEA-A4CD51F6DA45}" type="pres">
      <dgm:prSet presAssocID="{AAD92FFB-F96C-4282-8921-9C96A4DC9333}" presName="diagram" presStyleCnt="0">
        <dgm:presLayoutVars>
          <dgm:dir/>
          <dgm:resizeHandles val="exact"/>
        </dgm:presLayoutVars>
      </dgm:prSet>
      <dgm:spPr/>
    </dgm:pt>
    <dgm:pt modelId="{2E139216-83C7-42A1-8F44-6D52419A9642}" type="pres">
      <dgm:prSet presAssocID="{D661C052-7FC4-448B-8A4A-CDA318CB0116}" presName="node" presStyleLbl="node1" presStyleIdx="0" presStyleCnt="1" custLinFactNeighborX="-9607" custLinFactNeighborY="7">
        <dgm:presLayoutVars>
          <dgm:bulletEnabled val="1"/>
        </dgm:presLayoutVars>
      </dgm:prSet>
      <dgm:spPr/>
    </dgm:pt>
  </dgm:ptLst>
  <dgm:cxnLst>
    <dgm:cxn modelId="{A5364E21-10CD-4C38-B430-E9090EA6ECFF}" type="presOf" srcId="{65F412D3-08B7-405A-953A-A8870A6C93D5}" destId="{2E139216-83C7-42A1-8F44-6D52419A9642}" srcOrd="0" destOrd="3" presId="urn:microsoft.com/office/officeart/2005/8/layout/default"/>
    <dgm:cxn modelId="{8B52FB21-D137-4B84-B3F5-F374919760B7}" type="presOf" srcId="{83773D06-AB36-41AE-B267-D10300FD592A}" destId="{2E139216-83C7-42A1-8F44-6D52419A9642}" srcOrd="0" destOrd="1" presId="urn:microsoft.com/office/officeart/2005/8/layout/default"/>
    <dgm:cxn modelId="{43EF7230-196E-40AF-96D1-2D5B698CEB0A}" type="presOf" srcId="{8B3AF896-D0BA-4EE5-AA5F-9D29B1B30402}" destId="{2E139216-83C7-42A1-8F44-6D52419A9642}" srcOrd="0" destOrd="4" presId="urn:microsoft.com/office/officeart/2005/8/layout/default"/>
    <dgm:cxn modelId="{2D0D7E61-DDEA-4B55-89B1-025202A698BC}" srcId="{D661C052-7FC4-448B-8A4A-CDA318CB0116}" destId="{CA76D435-24C9-4467-865B-8FECC40BF0CE}" srcOrd="7" destOrd="0" parTransId="{35485F53-D68F-4F43-B19F-832EFEF9A916}" sibTransId="{D9AF4208-B964-47E0-BCDF-DEB70B2A533A}"/>
    <dgm:cxn modelId="{85168241-FFCC-4767-B55D-6051656A2A6A}" srcId="{D661C052-7FC4-448B-8A4A-CDA318CB0116}" destId="{83773D06-AB36-41AE-B267-D10300FD592A}" srcOrd="0" destOrd="0" parTransId="{7DE71D16-3FCD-4181-ADF0-B0FA99C43691}" sibTransId="{1BC5E94E-A18C-4DD8-B044-1EB3B7A20462}"/>
    <dgm:cxn modelId="{1130114A-759A-4315-9376-E5C672374409}" srcId="{D661C052-7FC4-448B-8A4A-CDA318CB0116}" destId="{A48C06D9-B967-42EB-9FB0-4CEEB09A550B}" srcOrd="5" destOrd="0" parTransId="{A3390295-9265-42E4-9E6F-44D6006AD0FD}" sibTransId="{7F49B393-D86B-4892-975F-675C6749CA74}"/>
    <dgm:cxn modelId="{E0B46D6C-6F1C-4BC8-90C8-FBC3BE19E2C5}" type="presOf" srcId="{A48C06D9-B967-42EB-9FB0-4CEEB09A550B}" destId="{2E139216-83C7-42A1-8F44-6D52419A9642}" srcOrd="0" destOrd="6" presId="urn:microsoft.com/office/officeart/2005/8/layout/default"/>
    <dgm:cxn modelId="{4F41A772-2622-4B11-852B-FF2D14623E11}" srcId="{D661C052-7FC4-448B-8A4A-CDA318CB0116}" destId="{DB2A27B5-0B0F-4FC0-B8AF-C1FA79BA8A5C}" srcOrd="6" destOrd="0" parTransId="{449B311C-6152-40D7-B772-000A61420EF8}" sibTransId="{F40DE49C-369C-4FEF-A054-36C0A69B7B51}"/>
    <dgm:cxn modelId="{4B022F59-CF42-47E8-AC14-D853D9B1DF19}" srcId="{D661C052-7FC4-448B-8A4A-CDA318CB0116}" destId="{8B3AF896-D0BA-4EE5-AA5F-9D29B1B30402}" srcOrd="3" destOrd="0" parTransId="{ECDA4ABC-38C1-44C5-838B-36F614C156A4}" sibTransId="{0C86084F-4D69-4DCA-BD95-97F4FC6E6094}"/>
    <dgm:cxn modelId="{DD555190-88AE-4805-A1A5-D491BEE6EFEC}" srcId="{D661C052-7FC4-448B-8A4A-CDA318CB0116}" destId="{65F412D3-08B7-405A-953A-A8870A6C93D5}" srcOrd="2" destOrd="0" parTransId="{7ED4D696-5EE7-4E6F-BFA6-EA3AD63F2FDB}" sibTransId="{6E57516B-32B1-4930-9A51-5975A4B95D09}"/>
    <dgm:cxn modelId="{F4F94C97-5253-4A3C-A455-CC8915B7427E}" type="presOf" srcId="{CA76D435-24C9-4467-865B-8FECC40BF0CE}" destId="{2E139216-83C7-42A1-8F44-6D52419A9642}" srcOrd="0" destOrd="8" presId="urn:microsoft.com/office/officeart/2005/8/layout/default"/>
    <dgm:cxn modelId="{C455EEA0-426F-438A-A265-23D7DC57ED2F}" type="presOf" srcId="{AAD92FFB-F96C-4282-8921-9C96A4DC9333}" destId="{99776AF2-7436-49EC-ACEA-A4CD51F6DA45}" srcOrd="0" destOrd="0" presId="urn:microsoft.com/office/officeart/2005/8/layout/default"/>
    <dgm:cxn modelId="{6BCDC7AA-F403-4288-B0E1-E2DA4537FD88}" type="presOf" srcId="{D661C052-7FC4-448B-8A4A-CDA318CB0116}" destId="{2E139216-83C7-42A1-8F44-6D52419A9642}" srcOrd="0" destOrd="0" presId="urn:microsoft.com/office/officeart/2005/8/layout/default"/>
    <dgm:cxn modelId="{A5CC67B6-094E-43FB-BA43-5F9AFEC445BB}" type="presOf" srcId="{3EA5DE9F-4CBF-4457-B8A3-2E5338572D82}" destId="{2E139216-83C7-42A1-8F44-6D52419A9642}" srcOrd="0" destOrd="5" presId="urn:microsoft.com/office/officeart/2005/8/layout/default"/>
    <dgm:cxn modelId="{D0235DC4-745B-4CEC-8BF4-3D29B346E58E}" srcId="{D661C052-7FC4-448B-8A4A-CDA318CB0116}" destId="{3EA5DE9F-4CBF-4457-B8A3-2E5338572D82}" srcOrd="4" destOrd="0" parTransId="{04E54411-9623-4342-8C0B-3ED29611EF75}" sibTransId="{C5A5E61E-8C97-4B35-9D46-716974BA65D3}"/>
    <dgm:cxn modelId="{C8EAAAC6-A2FD-4934-B6C6-7AD2428D4756}" srcId="{D661C052-7FC4-448B-8A4A-CDA318CB0116}" destId="{BE21554D-3545-46AA-8789-A0BBDCF9E61D}" srcOrd="1" destOrd="0" parTransId="{21140B02-7791-4C8A-9D36-D17C9F2C2632}" sibTransId="{3DBE84C3-F392-42EE-B6FE-1A30A88F169E}"/>
    <dgm:cxn modelId="{ACF796CD-76D7-4F27-9E0D-EC6513CFCAAF}" srcId="{AAD92FFB-F96C-4282-8921-9C96A4DC9333}" destId="{D661C052-7FC4-448B-8A4A-CDA318CB0116}" srcOrd="0" destOrd="0" parTransId="{7294D9B8-8B93-43F5-8C7A-A5B41FB0B1F9}" sibTransId="{8C6FAFD2-0A8D-471E-8F71-EC06806EAC32}"/>
    <dgm:cxn modelId="{A7A892D6-986D-4B94-A537-87CED595677B}" srcId="{D661C052-7FC4-448B-8A4A-CDA318CB0116}" destId="{B303F245-E5EB-47B2-9E21-CF49E48C9D69}" srcOrd="8" destOrd="0" parTransId="{FB1FAE16-DF2F-4814-9CDD-65F6E1F8125C}" sibTransId="{3D5C2328-B3FD-4F2C-B376-AA00E01E9C81}"/>
    <dgm:cxn modelId="{00DCE0E0-5373-4709-AEEE-4A9A6DBF0059}" type="presOf" srcId="{DB2A27B5-0B0F-4FC0-B8AF-C1FA79BA8A5C}" destId="{2E139216-83C7-42A1-8F44-6D52419A9642}" srcOrd="0" destOrd="7" presId="urn:microsoft.com/office/officeart/2005/8/layout/default"/>
    <dgm:cxn modelId="{EF6D5FED-38A4-4F1F-A6F4-EBA80455F8C1}" type="presOf" srcId="{BE21554D-3545-46AA-8789-A0BBDCF9E61D}" destId="{2E139216-83C7-42A1-8F44-6D52419A9642}" srcOrd="0" destOrd="2" presId="urn:microsoft.com/office/officeart/2005/8/layout/default"/>
    <dgm:cxn modelId="{2791DEFB-AD4E-48E1-856F-40C74BA57CFF}" type="presOf" srcId="{B303F245-E5EB-47B2-9E21-CF49E48C9D69}" destId="{2E139216-83C7-42A1-8F44-6D52419A9642}" srcOrd="0" destOrd="9" presId="urn:microsoft.com/office/officeart/2005/8/layout/default"/>
    <dgm:cxn modelId="{F8A26AD1-D60F-4123-8430-E396963954AD}" type="presParOf" srcId="{99776AF2-7436-49EC-ACEA-A4CD51F6DA45}" destId="{2E139216-83C7-42A1-8F44-6D52419A964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933E1A-A87C-4ABB-B87D-160FF87C6B8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FBC88BE-9540-434C-BFDF-4B73F38D1592}">
      <dgm:prSet/>
      <dgm:spPr/>
      <dgm:t>
        <a:bodyPr/>
        <a:lstStyle/>
        <a:p>
          <a:r>
            <a:rPr lang="en-US" b="1" dirty="0"/>
            <a:t>Principle 1: Attention is Key</a:t>
          </a:r>
          <a:endParaRPr lang="en-US" dirty="0"/>
        </a:p>
      </dgm:t>
    </dgm:pt>
    <dgm:pt modelId="{950E34D8-3F47-4A1B-8A91-162D8716AD3D}" type="parTrans" cxnId="{F7223B87-961E-402C-A3D8-69B5F38A6F4E}">
      <dgm:prSet/>
      <dgm:spPr/>
      <dgm:t>
        <a:bodyPr/>
        <a:lstStyle/>
        <a:p>
          <a:endParaRPr lang="en-US"/>
        </a:p>
      </dgm:t>
    </dgm:pt>
    <dgm:pt modelId="{4B7E577E-0A79-4120-B8BC-A7FF6BE80FCE}" type="sibTrans" cxnId="{F7223B87-961E-402C-A3D8-69B5F38A6F4E}">
      <dgm:prSet/>
      <dgm:spPr/>
      <dgm:t>
        <a:bodyPr/>
        <a:lstStyle/>
        <a:p>
          <a:endParaRPr lang="en-US"/>
        </a:p>
      </dgm:t>
    </dgm:pt>
    <dgm:pt modelId="{5F923951-E950-4A16-A9B9-7D066D905BBD}">
      <dgm:prSet/>
      <dgm:spPr/>
      <dgm:t>
        <a:bodyPr/>
        <a:lstStyle/>
        <a:p>
          <a:r>
            <a:rPr lang="en-US" dirty="0"/>
            <a:t>Strategy: Capture, Focus, Reset</a:t>
          </a:r>
        </a:p>
      </dgm:t>
    </dgm:pt>
    <dgm:pt modelId="{BF353237-29F8-4461-87F2-9A65688A2ACF}" type="parTrans" cxnId="{65185195-39FE-4CB5-AA17-DEB23AB91C27}">
      <dgm:prSet/>
      <dgm:spPr/>
      <dgm:t>
        <a:bodyPr/>
        <a:lstStyle/>
        <a:p>
          <a:endParaRPr lang="en-US"/>
        </a:p>
      </dgm:t>
    </dgm:pt>
    <dgm:pt modelId="{FE84F175-8A73-4DB4-94B7-B748AC9BCFE5}" type="sibTrans" cxnId="{65185195-39FE-4CB5-AA17-DEB23AB91C27}">
      <dgm:prSet/>
      <dgm:spPr/>
      <dgm:t>
        <a:bodyPr/>
        <a:lstStyle/>
        <a:p>
          <a:endParaRPr lang="en-US"/>
        </a:p>
      </dgm:t>
    </dgm:pt>
    <dgm:pt modelId="{91DA0395-4AC7-4E58-BD8B-DE93525A5E0E}">
      <dgm:prSet/>
      <dgm:spPr/>
      <dgm:t>
        <a:bodyPr/>
        <a:lstStyle/>
        <a:p>
          <a:r>
            <a:rPr lang="en-US" b="1" dirty="0"/>
            <a:t>Principle 2: Working Memory is Limited</a:t>
          </a:r>
          <a:endParaRPr lang="en-US" dirty="0"/>
        </a:p>
      </dgm:t>
    </dgm:pt>
    <dgm:pt modelId="{432573FF-7D6C-4370-93E0-C53B2F59525E}" type="parTrans" cxnId="{3A530925-EEC8-404C-AC63-0A18249250CF}">
      <dgm:prSet/>
      <dgm:spPr/>
      <dgm:t>
        <a:bodyPr/>
        <a:lstStyle/>
        <a:p>
          <a:endParaRPr lang="en-US"/>
        </a:p>
      </dgm:t>
    </dgm:pt>
    <dgm:pt modelId="{81B5800F-59BB-4264-8FFA-BA2E2AA83AA4}" type="sibTrans" cxnId="{3A530925-EEC8-404C-AC63-0A18249250CF}">
      <dgm:prSet/>
      <dgm:spPr/>
      <dgm:t>
        <a:bodyPr/>
        <a:lstStyle/>
        <a:p>
          <a:endParaRPr lang="en-US"/>
        </a:p>
      </dgm:t>
    </dgm:pt>
    <dgm:pt modelId="{1A327440-AF54-4EF8-B9FD-4FD4262517D9}">
      <dgm:prSet/>
      <dgm:spPr/>
      <dgm:t>
        <a:bodyPr/>
        <a:lstStyle/>
        <a:p>
          <a:r>
            <a:rPr lang="en-US" dirty="0"/>
            <a:t>Strategy: Chunk the Demo</a:t>
          </a:r>
        </a:p>
      </dgm:t>
    </dgm:pt>
    <dgm:pt modelId="{49BD6244-A20F-4D82-8346-B6D5F90A8AB4}" type="parTrans" cxnId="{2CD11873-82EE-48D3-B417-6F6414D16476}">
      <dgm:prSet/>
      <dgm:spPr/>
      <dgm:t>
        <a:bodyPr/>
        <a:lstStyle/>
        <a:p>
          <a:endParaRPr lang="en-US"/>
        </a:p>
      </dgm:t>
    </dgm:pt>
    <dgm:pt modelId="{FFD0F1EB-A2C0-46B6-8543-E2D792AAC5F6}" type="sibTrans" cxnId="{2CD11873-82EE-48D3-B417-6F6414D16476}">
      <dgm:prSet/>
      <dgm:spPr/>
      <dgm:t>
        <a:bodyPr/>
        <a:lstStyle/>
        <a:p>
          <a:endParaRPr lang="en-US"/>
        </a:p>
      </dgm:t>
    </dgm:pt>
    <dgm:pt modelId="{164FE6FE-47EF-4BB2-BA92-E69F100E0680}">
      <dgm:prSet/>
      <dgm:spPr/>
      <dgm:t>
        <a:bodyPr/>
        <a:lstStyle/>
        <a:p>
          <a:r>
            <a:rPr lang="en-US" b="1" dirty="0"/>
            <a:t>Principle 3: Reduce Cognitive Load</a:t>
          </a:r>
          <a:endParaRPr lang="en-US" dirty="0"/>
        </a:p>
      </dgm:t>
    </dgm:pt>
    <dgm:pt modelId="{BFDCD828-DC0A-4A2F-A4C5-BA0338C7B2BD}" type="parTrans" cxnId="{4EE44F28-36AF-44E3-867F-C6B7F5BED350}">
      <dgm:prSet/>
      <dgm:spPr/>
      <dgm:t>
        <a:bodyPr/>
        <a:lstStyle/>
        <a:p>
          <a:endParaRPr lang="en-US"/>
        </a:p>
      </dgm:t>
    </dgm:pt>
    <dgm:pt modelId="{DFA3C7F9-5AF5-40B0-B8B9-C3407D3BA376}" type="sibTrans" cxnId="{4EE44F28-36AF-44E3-867F-C6B7F5BED350}">
      <dgm:prSet/>
      <dgm:spPr/>
      <dgm:t>
        <a:bodyPr/>
        <a:lstStyle/>
        <a:p>
          <a:endParaRPr lang="en-US"/>
        </a:p>
      </dgm:t>
    </dgm:pt>
    <dgm:pt modelId="{AC3A656C-932F-484B-9563-7D56F4B31A3D}">
      <dgm:prSet/>
      <dgm:spPr/>
      <dgm:t>
        <a:bodyPr/>
        <a:lstStyle/>
        <a:p>
          <a:r>
            <a:rPr lang="en-US" dirty="0"/>
            <a:t>Strategy: Do a Cognitive Load Audit</a:t>
          </a:r>
        </a:p>
      </dgm:t>
    </dgm:pt>
    <dgm:pt modelId="{ED67C643-51C1-4C5F-BF36-9B981EF54419}" type="parTrans" cxnId="{B28E5988-38A7-43F1-88B4-C00FD0661959}">
      <dgm:prSet/>
      <dgm:spPr/>
      <dgm:t>
        <a:bodyPr/>
        <a:lstStyle/>
        <a:p>
          <a:endParaRPr lang="en-US"/>
        </a:p>
      </dgm:t>
    </dgm:pt>
    <dgm:pt modelId="{93FC63F7-167C-4F5B-A32B-844D60DF5496}" type="sibTrans" cxnId="{B28E5988-38A7-43F1-88B4-C00FD0661959}">
      <dgm:prSet/>
      <dgm:spPr/>
      <dgm:t>
        <a:bodyPr/>
        <a:lstStyle/>
        <a:p>
          <a:endParaRPr lang="en-US"/>
        </a:p>
      </dgm:t>
    </dgm:pt>
    <dgm:pt modelId="{A5070AA4-EA42-442E-8761-53D4F2BCC798}">
      <dgm:prSet/>
      <dgm:spPr/>
      <dgm:t>
        <a:bodyPr/>
        <a:lstStyle/>
        <a:p>
          <a:r>
            <a:rPr lang="en-US" b="1" dirty="0"/>
            <a:t>Principle 4: Emotion Shapes Learning</a:t>
          </a:r>
          <a:endParaRPr lang="en-US" dirty="0"/>
        </a:p>
      </dgm:t>
    </dgm:pt>
    <dgm:pt modelId="{0506B6D7-2144-4C18-B99F-131DF2DBD48E}" type="parTrans" cxnId="{5AD41CA9-8069-4E72-9DAD-71A70F44A0D6}">
      <dgm:prSet/>
      <dgm:spPr/>
      <dgm:t>
        <a:bodyPr/>
        <a:lstStyle/>
        <a:p>
          <a:endParaRPr lang="en-US"/>
        </a:p>
      </dgm:t>
    </dgm:pt>
    <dgm:pt modelId="{E9099898-228B-4826-8E4C-65137EA4BCC5}" type="sibTrans" cxnId="{5AD41CA9-8069-4E72-9DAD-71A70F44A0D6}">
      <dgm:prSet/>
      <dgm:spPr/>
      <dgm:t>
        <a:bodyPr/>
        <a:lstStyle/>
        <a:p>
          <a:endParaRPr lang="en-US"/>
        </a:p>
      </dgm:t>
    </dgm:pt>
    <dgm:pt modelId="{8AC305CA-CDC6-48FC-B329-B1F53BD558B8}">
      <dgm:prSet/>
      <dgm:spPr/>
      <dgm:t>
        <a:bodyPr/>
        <a:lstStyle/>
        <a:p>
          <a:r>
            <a:rPr lang="en-US" dirty="0"/>
            <a:t>Strategy: Lower Threat, Raise Challenge</a:t>
          </a:r>
        </a:p>
      </dgm:t>
    </dgm:pt>
    <dgm:pt modelId="{6BAF2FAC-513F-4B82-A0FF-F98684352535}" type="parTrans" cxnId="{EE6EA001-989A-4C03-9B02-BC0F1CBE8106}">
      <dgm:prSet/>
      <dgm:spPr/>
      <dgm:t>
        <a:bodyPr/>
        <a:lstStyle/>
        <a:p>
          <a:endParaRPr lang="en-US"/>
        </a:p>
      </dgm:t>
    </dgm:pt>
    <dgm:pt modelId="{689B7F7B-D62E-4C94-B741-CEEB30ED4089}" type="sibTrans" cxnId="{EE6EA001-989A-4C03-9B02-BC0F1CBE8106}">
      <dgm:prSet/>
      <dgm:spPr/>
      <dgm:t>
        <a:bodyPr/>
        <a:lstStyle/>
        <a:p>
          <a:endParaRPr lang="en-US"/>
        </a:p>
      </dgm:t>
    </dgm:pt>
    <dgm:pt modelId="{C76153FE-54B5-44F7-B70C-8FE8A917A715}">
      <dgm:prSet/>
      <dgm:spPr/>
      <dgm:t>
        <a:bodyPr/>
        <a:lstStyle/>
        <a:p>
          <a:r>
            <a:rPr lang="en-US" b="1" dirty="0"/>
            <a:t>Principle 5: Motivation Comes From Relevance</a:t>
          </a:r>
          <a:endParaRPr lang="en-US" dirty="0"/>
        </a:p>
      </dgm:t>
    </dgm:pt>
    <dgm:pt modelId="{80A2962D-ECF8-49BB-A3CA-2C368A37BC42}" type="parTrans" cxnId="{F2FD37E0-79BD-4479-A991-A85D380E0C51}">
      <dgm:prSet/>
      <dgm:spPr/>
      <dgm:t>
        <a:bodyPr/>
        <a:lstStyle/>
        <a:p>
          <a:endParaRPr lang="en-US"/>
        </a:p>
      </dgm:t>
    </dgm:pt>
    <dgm:pt modelId="{711F1EAE-1C48-49C4-A011-0BFAB4BE1ADF}" type="sibTrans" cxnId="{F2FD37E0-79BD-4479-A991-A85D380E0C51}">
      <dgm:prSet/>
      <dgm:spPr/>
      <dgm:t>
        <a:bodyPr/>
        <a:lstStyle/>
        <a:p>
          <a:endParaRPr lang="en-US"/>
        </a:p>
      </dgm:t>
    </dgm:pt>
    <dgm:pt modelId="{40051D03-B23D-49A1-BF40-72155F2FBDBE}">
      <dgm:prSet/>
      <dgm:spPr/>
      <dgm:t>
        <a:bodyPr/>
        <a:lstStyle/>
        <a:p>
          <a:r>
            <a:rPr lang="en-US" dirty="0"/>
            <a:t>Strategy: Make the “Why” Visible</a:t>
          </a:r>
        </a:p>
      </dgm:t>
    </dgm:pt>
    <dgm:pt modelId="{24D2C243-4589-4B01-ABBD-595BB214DC76}" type="parTrans" cxnId="{E4FB3657-DDA7-4767-A64C-76D769E08A1E}">
      <dgm:prSet/>
      <dgm:spPr/>
      <dgm:t>
        <a:bodyPr/>
        <a:lstStyle/>
        <a:p>
          <a:endParaRPr lang="en-US"/>
        </a:p>
      </dgm:t>
    </dgm:pt>
    <dgm:pt modelId="{C9E798E6-AEE8-4D5C-BB66-FFD52AA407BE}" type="sibTrans" cxnId="{E4FB3657-DDA7-4767-A64C-76D769E08A1E}">
      <dgm:prSet/>
      <dgm:spPr/>
      <dgm:t>
        <a:bodyPr/>
        <a:lstStyle/>
        <a:p>
          <a:endParaRPr lang="en-US"/>
        </a:p>
      </dgm:t>
    </dgm:pt>
    <dgm:pt modelId="{39F0700B-F8D0-4245-A8C5-079CE7250A1E}">
      <dgm:prSet/>
      <dgm:spPr/>
      <dgm:t>
        <a:bodyPr/>
        <a:lstStyle/>
        <a:p>
          <a:r>
            <a:rPr lang="en-US" b="1" dirty="0"/>
            <a:t>Principle 6: Retrieval Strengthens Memory</a:t>
          </a:r>
          <a:endParaRPr lang="en-US" dirty="0"/>
        </a:p>
      </dgm:t>
    </dgm:pt>
    <dgm:pt modelId="{826FCC4F-93FE-43C8-BFB5-E76DE8883C3E}" type="parTrans" cxnId="{2D181FF0-4DAA-415A-A776-C355FDB0237A}">
      <dgm:prSet/>
      <dgm:spPr/>
      <dgm:t>
        <a:bodyPr/>
        <a:lstStyle/>
        <a:p>
          <a:endParaRPr lang="en-US"/>
        </a:p>
      </dgm:t>
    </dgm:pt>
    <dgm:pt modelId="{F66618DA-F2F2-4468-A2B5-5317B7D7035E}" type="sibTrans" cxnId="{2D181FF0-4DAA-415A-A776-C355FDB0237A}">
      <dgm:prSet/>
      <dgm:spPr/>
      <dgm:t>
        <a:bodyPr/>
        <a:lstStyle/>
        <a:p>
          <a:endParaRPr lang="en-US"/>
        </a:p>
      </dgm:t>
    </dgm:pt>
    <dgm:pt modelId="{DDA8E224-1250-465F-9FA5-10BAAFD6BC6F}">
      <dgm:prSet/>
      <dgm:spPr/>
      <dgm:t>
        <a:bodyPr/>
        <a:lstStyle/>
        <a:p>
          <a:r>
            <a:rPr lang="en-US"/>
            <a:t>Strategy: The 2-minute Retrieval Warm-Up</a:t>
          </a:r>
        </a:p>
      </dgm:t>
    </dgm:pt>
    <dgm:pt modelId="{462E0091-5ACE-45E9-B4FA-2726FD9B077E}" type="parTrans" cxnId="{40CC2656-7255-4DFB-8D47-52E9E7FF200E}">
      <dgm:prSet/>
      <dgm:spPr/>
      <dgm:t>
        <a:bodyPr/>
        <a:lstStyle/>
        <a:p>
          <a:endParaRPr lang="en-US"/>
        </a:p>
      </dgm:t>
    </dgm:pt>
    <dgm:pt modelId="{F2716E71-07BA-4FCD-8E85-8EB5269D2298}" type="sibTrans" cxnId="{40CC2656-7255-4DFB-8D47-52E9E7FF200E}">
      <dgm:prSet/>
      <dgm:spPr/>
      <dgm:t>
        <a:bodyPr/>
        <a:lstStyle/>
        <a:p>
          <a:endParaRPr lang="en-US"/>
        </a:p>
      </dgm:t>
    </dgm:pt>
    <dgm:pt modelId="{078F85D8-4440-4723-8BD7-AF7CC2EF5BC4}">
      <dgm:prSet/>
      <dgm:spPr/>
      <dgm:t>
        <a:bodyPr/>
        <a:lstStyle/>
        <a:p>
          <a:r>
            <a:rPr lang="en-US" b="1" dirty="0"/>
            <a:t>Principle 7: Spaced Practice Beats Cramming &amp; Builds Transfer</a:t>
          </a:r>
          <a:endParaRPr lang="en-US" dirty="0"/>
        </a:p>
      </dgm:t>
    </dgm:pt>
    <dgm:pt modelId="{2CB182E3-73A4-4C60-86B1-96D820C2C5A7}" type="parTrans" cxnId="{3B7F3DBA-43DC-4723-B703-5D8FEFE5974D}">
      <dgm:prSet/>
      <dgm:spPr/>
      <dgm:t>
        <a:bodyPr/>
        <a:lstStyle/>
        <a:p>
          <a:endParaRPr lang="en-US"/>
        </a:p>
      </dgm:t>
    </dgm:pt>
    <dgm:pt modelId="{6AE9E84F-E3E5-476B-84A7-4C353C2BEF00}" type="sibTrans" cxnId="{3B7F3DBA-43DC-4723-B703-5D8FEFE5974D}">
      <dgm:prSet/>
      <dgm:spPr/>
      <dgm:t>
        <a:bodyPr/>
        <a:lstStyle/>
        <a:p>
          <a:endParaRPr lang="en-US"/>
        </a:p>
      </dgm:t>
    </dgm:pt>
    <dgm:pt modelId="{9C7E014E-08D0-45A3-9469-08E4757EC088}">
      <dgm:prSet/>
      <dgm:spPr/>
      <dgm:t>
        <a:bodyPr/>
        <a:lstStyle/>
        <a:p>
          <a:r>
            <a:rPr lang="en-US" dirty="0"/>
            <a:t>Strategy: Spiral Culinary Skills</a:t>
          </a:r>
        </a:p>
      </dgm:t>
    </dgm:pt>
    <dgm:pt modelId="{94D38346-38F2-415A-9CBB-53BCFC6471E6}" type="parTrans" cxnId="{34EB91B5-16F4-4E5C-9113-ECDE70B5790E}">
      <dgm:prSet/>
      <dgm:spPr/>
      <dgm:t>
        <a:bodyPr/>
        <a:lstStyle/>
        <a:p>
          <a:endParaRPr lang="en-US"/>
        </a:p>
      </dgm:t>
    </dgm:pt>
    <dgm:pt modelId="{62057EFD-E7B0-4E11-8198-C916CF2A549C}" type="sibTrans" cxnId="{34EB91B5-16F4-4E5C-9113-ECDE70B5790E}">
      <dgm:prSet/>
      <dgm:spPr/>
      <dgm:t>
        <a:bodyPr/>
        <a:lstStyle/>
        <a:p>
          <a:endParaRPr lang="en-US"/>
        </a:p>
      </dgm:t>
    </dgm:pt>
    <dgm:pt modelId="{E278FA99-7DB6-4618-A34C-F50824083AD0}">
      <dgm:prSet/>
      <dgm:spPr/>
      <dgm:t>
        <a:bodyPr/>
        <a:lstStyle/>
        <a:p>
          <a:r>
            <a:rPr lang="en-US" b="1"/>
            <a:t>Principle 8: Feedback Drives Skill Growth</a:t>
          </a:r>
          <a:endParaRPr lang="en-US"/>
        </a:p>
      </dgm:t>
    </dgm:pt>
    <dgm:pt modelId="{8BCE166B-FB56-4F59-B665-91477E3B73BD}" type="parTrans" cxnId="{73B1B592-8187-4462-A172-C2B0EB2F0B6D}">
      <dgm:prSet/>
      <dgm:spPr/>
      <dgm:t>
        <a:bodyPr/>
        <a:lstStyle/>
        <a:p>
          <a:endParaRPr lang="en-US"/>
        </a:p>
      </dgm:t>
    </dgm:pt>
    <dgm:pt modelId="{17B098C8-36A3-4E87-9D3A-332F3AB12664}" type="sibTrans" cxnId="{73B1B592-8187-4462-A172-C2B0EB2F0B6D}">
      <dgm:prSet/>
      <dgm:spPr/>
      <dgm:t>
        <a:bodyPr/>
        <a:lstStyle/>
        <a:p>
          <a:endParaRPr lang="en-US"/>
        </a:p>
      </dgm:t>
    </dgm:pt>
    <dgm:pt modelId="{B385D8D6-BAE8-439E-BA45-8B0C904005D6}">
      <dgm:prSet/>
      <dgm:spPr/>
      <dgm:t>
        <a:bodyPr/>
        <a:lstStyle/>
        <a:p>
          <a:r>
            <a:rPr lang="en-US" dirty="0"/>
            <a:t>Strategy: Feedback During Labs, Not Just After</a:t>
          </a:r>
        </a:p>
      </dgm:t>
    </dgm:pt>
    <dgm:pt modelId="{6724B976-D59A-47EC-8370-BFEE30A642D9}" type="parTrans" cxnId="{4811AF74-F137-49D4-817D-AF256674C8A1}">
      <dgm:prSet/>
      <dgm:spPr/>
      <dgm:t>
        <a:bodyPr/>
        <a:lstStyle/>
        <a:p>
          <a:endParaRPr lang="en-US"/>
        </a:p>
      </dgm:t>
    </dgm:pt>
    <dgm:pt modelId="{8A7F2903-AD37-40D4-B1C9-F4EF90B0AB81}" type="sibTrans" cxnId="{4811AF74-F137-49D4-817D-AF256674C8A1}">
      <dgm:prSet/>
      <dgm:spPr/>
      <dgm:t>
        <a:bodyPr/>
        <a:lstStyle/>
        <a:p>
          <a:endParaRPr lang="en-US"/>
        </a:p>
      </dgm:t>
    </dgm:pt>
    <dgm:pt modelId="{6302DE55-2C4D-4955-A0E6-095C816E3414}" type="pres">
      <dgm:prSet presAssocID="{35933E1A-A87C-4ABB-B87D-160FF87C6B80}" presName="linear" presStyleCnt="0">
        <dgm:presLayoutVars>
          <dgm:animLvl val="lvl"/>
          <dgm:resizeHandles val="exact"/>
        </dgm:presLayoutVars>
      </dgm:prSet>
      <dgm:spPr/>
    </dgm:pt>
    <dgm:pt modelId="{7C553A24-22E7-43A7-933D-EBE766FB537F}" type="pres">
      <dgm:prSet presAssocID="{9FBC88BE-9540-434C-BFDF-4B73F38D159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62E68755-032A-4F6A-902D-7B1D62FF0191}" type="pres">
      <dgm:prSet presAssocID="{9FBC88BE-9540-434C-BFDF-4B73F38D1592}" presName="childText" presStyleLbl="revTx" presStyleIdx="0" presStyleCnt="8">
        <dgm:presLayoutVars>
          <dgm:bulletEnabled val="1"/>
        </dgm:presLayoutVars>
      </dgm:prSet>
      <dgm:spPr/>
    </dgm:pt>
    <dgm:pt modelId="{2FCE2C97-1014-4F8D-BCF1-FDE99A0345F4}" type="pres">
      <dgm:prSet presAssocID="{91DA0395-4AC7-4E58-BD8B-DE93525A5E0E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6ED13FB8-CE8C-4DB9-95B1-8D03EBFD5737}" type="pres">
      <dgm:prSet presAssocID="{91DA0395-4AC7-4E58-BD8B-DE93525A5E0E}" presName="childText" presStyleLbl="revTx" presStyleIdx="1" presStyleCnt="8">
        <dgm:presLayoutVars>
          <dgm:bulletEnabled val="1"/>
        </dgm:presLayoutVars>
      </dgm:prSet>
      <dgm:spPr/>
    </dgm:pt>
    <dgm:pt modelId="{743911FA-0964-4E77-9A9E-1C04F1AAFB0E}" type="pres">
      <dgm:prSet presAssocID="{164FE6FE-47EF-4BB2-BA92-E69F100E0680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456DB741-6735-43EF-853F-0FF70B35CE96}" type="pres">
      <dgm:prSet presAssocID="{164FE6FE-47EF-4BB2-BA92-E69F100E0680}" presName="childText" presStyleLbl="revTx" presStyleIdx="2" presStyleCnt="8">
        <dgm:presLayoutVars>
          <dgm:bulletEnabled val="1"/>
        </dgm:presLayoutVars>
      </dgm:prSet>
      <dgm:spPr/>
    </dgm:pt>
    <dgm:pt modelId="{005DE865-99F3-4682-8B8F-BE337926ED55}" type="pres">
      <dgm:prSet presAssocID="{A5070AA4-EA42-442E-8761-53D4F2BCC798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D940305B-ADE3-47F2-8165-029DEFC2B88F}" type="pres">
      <dgm:prSet presAssocID="{A5070AA4-EA42-442E-8761-53D4F2BCC798}" presName="childText" presStyleLbl="revTx" presStyleIdx="3" presStyleCnt="8">
        <dgm:presLayoutVars>
          <dgm:bulletEnabled val="1"/>
        </dgm:presLayoutVars>
      </dgm:prSet>
      <dgm:spPr/>
    </dgm:pt>
    <dgm:pt modelId="{4B8C2865-9A8A-4443-920A-7E1B33FCE856}" type="pres">
      <dgm:prSet presAssocID="{C76153FE-54B5-44F7-B70C-8FE8A917A71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84A11DC3-38B9-4247-8742-FAEA36A1F79B}" type="pres">
      <dgm:prSet presAssocID="{C76153FE-54B5-44F7-B70C-8FE8A917A715}" presName="childText" presStyleLbl="revTx" presStyleIdx="4" presStyleCnt="8">
        <dgm:presLayoutVars>
          <dgm:bulletEnabled val="1"/>
        </dgm:presLayoutVars>
      </dgm:prSet>
      <dgm:spPr/>
    </dgm:pt>
    <dgm:pt modelId="{267827EE-08AC-4F2D-88F9-441B86D0B889}" type="pres">
      <dgm:prSet presAssocID="{39F0700B-F8D0-4245-A8C5-079CE7250A1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A8EE6A4D-2D94-4FD1-A9FA-8953DB5C8A7B}" type="pres">
      <dgm:prSet presAssocID="{39F0700B-F8D0-4245-A8C5-079CE7250A1E}" presName="childText" presStyleLbl="revTx" presStyleIdx="5" presStyleCnt="8">
        <dgm:presLayoutVars>
          <dgm:bulletEnabled val="1"/>
        </dgm:presLayoutVars>
      </dgm:prSet>
      <dgm:spPr/>
    </dgm:pt>
    <dgm:pt modelId="{0F95EDF9-306D-42A8-9965-416EA1BF2B75}" type="pres">
      <dgm:prSet presAssocID="{078F85D8-4440-4723-8BD7-AF7CC2EF5BC4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AC328756-DC62-434B-BD66-D1E5BE909FF2}" type="pres">
      <dgm:prSet presAssocID="{078F85D8-4440-4723-8BD7-AF7CC2EF5BC4}" presName="childText" presStyleLbl="revTx" presStyleIdx="6" presStyleCnt="8">
        <dgm:presLayoutVars>
          <dgm:bulletEnabled val="1"/>
        </dgm:presLayoutVars>
      </dgm:prSet>
      <dgm:spPr/>
    </dgm:pt>
    <dgm:pt modelId="{5CD8C775-60D7-44C8-BAE9-4D8A4FA43CB8}" type="pres">
      <dgm:prSet presAssocID="{E278FA99-7DB6-4618-A34C-F50824083AD0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227F2437-1D0F-4DB8-8635-91FC5EBEA544}" type="pres">
      <dgm:prSet presAssocID="{E278FA99-7DB6-4618-A34C-F50824083AD0}" presName="childText" presStyleLbl="revTx" presStyleIdx="7" presStyleCnt="8">
        <dgm:presLayoutVars>
          <dgm:bulletEnabled val="1"/>
        </dgm:presLayoutVars>
      </dgm:prSet>
      <dgm:spPr/>
    </dgm:pt>
  </dgm:ptLst>
  <dgm:cxnLst>
    <dgm:cxn modelId="{EE6EA001-989A-4C03-9B02-BC0F1CBE8106}" srcId="{A5070AA4-EA42-442E-8761-53D4F2BCC798}" destId="{8AC305CA-CDC6-48FC-B329-B1F53BD558B8}" srcOrd="0" destOrd="0" parTransId="{6BAF2FAC-513F-4B82-A0FF-F98684352535}" sibTransId="{689B7F7B-D62E-4C94-B741-CEEB30ED4089}"/>
    <dgm:cxn modelId="{D5FBE204-9B1D-4F7C-A577-116D0DDB8174}" type="presOf" srcId="{164FE6FE-47EF-4BB2-BA92-E69F100E0680}" destId="{743911FA-0964-4E77-9A9E-1C04F1AAFB0E}" srcOrd="0" destOrd="0" presId="urn:microsoft.com/office/officeart/2005/8/layout/vList2"/>
    <dgm:cxn modelId="{5A4C3624-0D19-4CD1-8BB2-C0A4892D385C}" type="presOf" srcId="{E278FA99-7DB6-4618-A34C-F50824083AD0}" destId="{5CD8C775-60D7-44C8-BAE9-4D8A4FA43CB8}" srcOrd="0" destOrd="0" presId="urn:microsoft.com/office/officeart/2005/8/layout/vList2"/>
    <dgm:cxn modelId="{3A530925-EEC8-404C-AC63-0A18249250CF}" srcId="{35933E1A-A87C-4ABB-B87D-160FF87C6B80}" destId="{91DA0395-4AC7-4E58-BD8B-DE93525A5E0E}" srcOrd="1" destOrd="0" parTransId="{432573FF-7D6C-4370-93E0-C53B2F59525E}" sibTransId="{81B5800F-59BB-4264-8FFA-BA2E2AA83AA4}"/>
    <dgm:cxn modelId="{4EE44F28-36AF-44E3-867F-C6B7F5BED350}" srcId="{35933E1A-A87C-4ABB-B87D-160FF87C6B80}" destId="{164FE6FE-47EF-4BB2-BA92-E69F100E0680}" srcOrd="2" destOrd="0" parTransId="{BFDCD828-DC0A-4A2F-A4C5-BA0338C7B2BD}" sibTransId="{DFA3C7F9-5AF5-40B0-B8B9-C3407D3BA376}"/>
    <dgm:cxn modelId="{ED9D8D28-4FE7-4711-8EBF-7F566405E2BB}" type="presOf" srcId="{35933E1A-A87C-4ABB-B87D-160FF87C6B80}" destId="{6302DE55-2C4D-4955-A0E6-095C816E3414}" srcOrd="0" destOrd="0" presId="urn:microsoft.com/office/officeart/2005/8/layout/vList2"/>
    <dgm:cxn modelId="{382BE644-785F-412A-B7B7-F7852C5BA045}" type="presOf" srcId="{40051D03-B23D-49A1-BF40-72155F2FBDBE}" destId="{84A11DC3-38B9-4247-8742-FAEA36A1F79B}" srcOrd="0" destOrd="0" presId="urn:microsoft.com/office/officeart/2005/8/layout/vList2"/>
    <dgm:cxn modelId="{DFC77472-9A6B-4A01-B1DA-75546628D21C}" type="presOf" srcId="{91DA0395-4AC7-4E58-BD8B-DE93525A5E0E}" destId="{2FCE2C97-1014-4F8D-BCF1-FDE99A0345F4}" srcOrd="0" destOrd="0" presId="urn:microsoft.com/office/officeart/2005/8/layout/vList2"/>
    <dgm:cxn modelId="{2CD11873-82EE-48D3-B417-6F6414D16476}" srcId="{91DA0395-4AC7-4E58-BD8B-DE93525A5E0E}" destId="{1A327440-AF54-4EF8-B9FD-4FD4262517D9}" srcOrd="0" destOrd="0" parTransId="{49BD6244-A20F-4D82-8346-B6D5F90A8AB4}" sibTransId="{FFD0F1EB-A2C0-46B6-8543-E2D792AAC5F6}"/>
    <dgm:cxn modelId="{4811AF74-F137-49D4-817D-AF256674C8A1}" srcId="{E278FA99-7DB6-4618-A34C-F50824083AD0}" destId="{B385D8D6-BAE8-439E-BA45-8B0C904005D6}" srcOrd="0" destOrd="0" parTransId="{6724B976-D59A-47EC-8370-BFEE30A642D9}" sibTransId="{8A7F2903-AD37-40D4-B1C9-F4EF90B0AB81}"/>
    <dgm:cxn modelId="{40CC2656-7255-4DFB-8D47-52E9E7FF200E}" srcId="{39F0700B-F8D0-4245-A8C5-079CE7250A1E}" destId="{DDA8E224-1250-465F-9FA5-10BAAFD6BC6F}" srcOrd="0" destOrd="0" parTransId="{462E0091-5ACE-45E9-B4FA-2726FD9B077E}" sibTransId="{F2716E71-07BA-4FCD-8E85-8EB5269D2298}"/>
    <dgm:cxn modelId="{E4FB3657-DDA7-4767-A64C-76D769E08A1E}" srcId="{C76153FE-54B5-44F7-B70C-8FE8A917A715}" destId="{40051D03-B23D-49A1-BF40-72155F2FBDBE}" srcOrd="0" destOrd="0" parTransId="{24D2C243-4589-4B01-ABBD-595BB214DC76}" sibTransId="{C9E798E6-AEE8-4D5C-BB66-FFD52AA407BE}"/>
    <dgm:cxn modelId="{F7223B87-961E-402C-A3D8-69B5F38A6F4E}" srcId="{35933E1A-A87C-4ABB-B87D-160FF87C6B80}" destId="{9FBC88BE-9540-434C-BFDF-4B73F38D1592}" srcOrd="0" destOrd="0" parTransId="{950E34D8-3F47-4A1B-8A91-162D8716AD3D}" sibTransId="{4B7E577E-0A79-4120-B8BC-A7FF6BE80FCE}"/>
    <dgm:cxn modelId="{B28E5988-38A7-43F1-88B4-C00FD0661959}" srcId="{164FE6FE-47EF-4BB2-BA92-E69F100E0680}" destId="{AC3A656C-932F-484B-9563-7D56F4B31A3D}" srcOrd="0" destOrd="0" parTransId="{ED67C643-51C1-4C5F-BF36-9B981EF54419}" sibTransId="{93FC63F7-167C-4F5B-A32B-844D60DF5496}"/>
    <dgm:cxn modelId="{73B1B592-8187-4462-A172-C2B0EB2F0B6D}" srcId="{35933E1A-A87C-4ABB-B87D-160FF87C6B80}" destId="{E278FA99-7DB6-4618-A34C-F50824083AD0}" srcOrd="7" destOrd="0" parTransId="{8BCE166B-FB56-4F59-B665-91477E3B73BD}" sibTransId="{17B098C8-36A3-4E87-9D3A-332F3AB12664}"/>
    <dgm:cxn modelId="{59EBCA92-CE0A-484C-91B2-A13E1261564C}" type="presOf" srcId="{A5070AA4-EA42-442E-8761-53D4F2BCC798}" destId="{005DE865-99F3-4682-8B8F-BE337926ED55}" srcOrd="0" destOrd="0" presId="urn:microsoft.com/office/officeart/2005/8/layout/vList2"/>
    <dgm:cxn modelId="{65185195-39FE-4CB5-AA17-DEB23AB91C27}" srcId="{9FBC88BE-9540-434C-BFDF-4B73F38D1592}" destId="{5F923951-E950-4A16-A9B9-7D066D905BBD}" srcOrd="0" destOrd="0" parTransId="{BF353237-29F8-4461-87F2-9A65688A2ACF}" sibTransId="{FE84F175-8A73-4DB4-94B7-B748AC9BCFE5}"/>
    <dgm:cxn modelId="{1F18C7A4-D11D-4F10-A739-90F99898EDFF}" type="presOf" srcId="{1A327440-AF54-4EF8-B9FD-4FD4262517D9}" destId="{6ED13FB8-CE8C-4DB9-95B1-8D03EBFD5737}" srcOrd="0" destOrd="0" presId="urn:microsoft.com/office/officeart/2005/8/layout/vList2"/>
    <dgm:cxn modelId="{8003CEA6-99CA-4B30-8563-BAC8F10A132F}" type="presOf" srcId="{9C7E014E-08D0-45A3-9469-08E4757EC088}" destId="{AC328756-DC62-434B-BD66-D1E5BE909FF2}" srcOrd="0" destOrd="0" presId="urn:microsoft.com/office/officeart/2005/8/layout/vList2"/>
    <dgm:cxn modelId="{5AD41CA9-8069-4E72-9DAD-71A70F44A0D6}" srcId="{35933E1A-A87C-4ABB-B87D-160FF87C6B80}" destId="{A5070AA4-EA42-442E-8761-53D4F2BCC798}" srcOrd="3" destOrd="0" parTransId="{0506B6D7-2144-4C18-B99F-131DF2DBD48E}" sibTransId="{E9099898-228B-4826-8E4C-65137EA4BCC5}"/>
    <dgm:cxn modelId="{157161AA-CBCD-45BC-BC61-CBBB9636CFBC}" type="presOf" srcId="{B385D8D6-BAE8-439E-BA45-8B0C904005D6}" destId="{227F2437-1D0F-4DB8-8635-91FC5EBEA544}" srcOrd="0" destOrd="0" presId="urn:microsoft.com/office/officeart/2005/8/layout/vList2"/>
    <dgm:cxn modelId="{613189B1-BE99-41C5-B8AC-96632952A580}" type="presOf" srcId="{39F0700B-F8D0-4245-A8C5-079CE7250A1E}" destId="{267827EE-08AC-4F2D-88F9-441B86D0B889}" srcOrd="0" destOrd="0" presId="urn:microsoft.com/office/officeart/2005/8/layout/vList2"/>
    <dgm:cxn modelId="{34EB91B5-16F4-4E5C-9113-ECDE70B5790E}" srcId="{078F85D8-4440-4723-8BD7-AF7CC2EF5BC4}" destId="{9C7E014E-08D0-45A3-9469-08E4757EC088}" srcOrd="0" destOrd="0" parTransId="{94D38346-38F2-415A-9CBB-53BCFC6471E6}" sibTransId="{62057EFD-E7B0-4E11-8198-C916CF2A549C}"/>
    <dgm:cxn modelId="{0942A2B5-3465-44CF-AFC5-52C722FD6BB7}" type="presOf" srcId="{C76153FE-54B5-44F7-B70C-8FE8A917A715}" destId="{4B8C2865-9A8A-4443-920A-7E1B33FCE856}" srcOrd="0" destOrd="0" presId="urn:microsoft.com/office/officeart/2005/8/layout/vList2"/>
    <dgm:cxn modelId="{1313C2B6-D691-46A5-83C9-D9B2F725FB38}" type="presOf" srcId="{5F923951-E950-4A16-A9B9-7D066D905BBD}" destId="{62E68755-032A-4F6A-902D-7B1D62FF0191}" srcOrd="0" destOrd="0" presId="urn:microsoft.com/office/officeart/2005/8/layout/vList2"/>
    <dgm:cxn modelId="{6CF3C7B6-0AB8-4223-97C4-EA09241D1721}" type="presOf" srcId="{8AC305CA-CDC6-48FC-B329-B1F53BD558B8}" destId="{D940305B-ADE3-47F2-8165-029DEFC2B88F}" srcOrd="0" destOrd="0" presId="urn:microsoft.com/office/officeart/2005/8/layout/vList2"/>
    <dgm:cxn modelId="{3B7F3DBA-43DC-4723-B703-5D8FEFE5974D}" srcId="{35933E1A-A87C-4ABB-B87D-160FF87C6B80}" destId="{078F85D8-4440-4723-8BD7-AF7CC2EF5BC4}" srcOrd="6" destOrd="0" parTransId="{2CB182E3-73A4-4C60-86B1-96D820C2C5A7}" sibTransId="{6AE9E84F-E3E5-476B-84A7-4C353C2BEF00}"/>
    <dgm:cxn modelId="{D363F2BB-5476-458A-917F-78523A39DBC2}" type="presOf" srcId="{DDA8E224-1250-465F-9FA5-10BAAFD6BC6F}" destId="{A8EE6A4D-2D94-4FD1-A9FA-8953DB5C8A7B}" srcOrd="0" destOrd="0" presId="urn:microsoft.com/office/officeart/2005/8/layout/vList2"/>
    <dgm:cxn modelId="{0EF022D4-B7FC-4204-8FF6-CCF1DF3B1CF5}" type="presOf" srcId="{078F85D8-4440-4723-8BD7-AF7CC2EF5BC4}" destId="{0F95EDF9-306D-42A8-9965-416EA1BF2B75}" srcOrd="0" destOrd="0" presId="urn:microsoft.com/office/officeart/2005/8/layout/vList2"/>
    <dgm:cxn modelId="{F2FD37E0-79BD-4479-A991-A85D380E0C51}" srcId="{35933E1A-A87C-4ABB-B87D-160FF87C6B80}" destId="{C76153FE-54B5-44F7-B70C-8FE8A917A715}" srcOrd="4" destOrd="0" parTransId="{80A2962D-ECF8-49BB-A3CA-2C368A37BC42}" sibTransId="{711F1EAE-1C48-49C4-A011-0BFAB4BE1ADF}"/>
    <dgm:cxn modelId="{2D181FF0-4DAA-415A-A776-C355FDB0237A}" srcId="{35933E1A-A87C-4ABB-B87D-160FF87C6B80}" destId="{39F0700B-F8D0-4245-A8C5-079CE7250A1E}" srcOrd="5" destOrd="0" parTransId="{826FCC4F-93FE-43C8-BFB5-E76DE8883C3E}" sibTransId="{F66618DA-F2F2-4468-A2B5-5317B7D7035E}"/>
    <dgm:cxn modelId="{5BD3FAF0-83D2-46DA-A4FB-4BF9C12529F7}" type="presOf" srcId="{9FBC88BE-9540-434C-BFDF-4B73F38D1592}" destId="{7C553A24-22E7-43A7-933D-EBE766FB537F}" srcOrd="0" destOrd="0" presId="urn:microsoft.com/office/officeart/2005/8/layout/vList2"/>
    <dgm:cxn modelId="{476258FF-3433-4EDD-9DFE-5D688DF05CBF}" type="presOf" srcId="{AC3A656C-932F-484B-9563-7D56F4B31A3D}" destId="{456DB741-6735-43EF-853F-0FF70B35CE96}" srcOrd="0" destOrd="0" presId="urn:microsoft.com/office/officeart/2005/8/layout/vList2"/>
    <dgm:cxn modelId="{F680A00A-2B47-404B-AFF4-300F473B3988}" type="presParOf" srcId="{6302DE55-2C4D-4955-A0E6-095C816E3414}" destId="{7C553A24-22E7-43A7-933D-EBE766FB537F}" srcOrd="0" destOrd="0" presId="urn:microsoft.com/office/officeart/2005/8/layout/vList2"/>
    <dgm:cxn modelId="{98053AC2-B5DB-4F87-BFA3-0358FDEE8914}" type="presParOf" srcId="{6302DE55-2C4D-4955-A0E6-095C816E3414}" destId="{62E68755-032A-4F6A-902D-7B1D62FF0191}" srcOrd="1" destOrd="0" presId="urn:microsoft.com/office/officeart/2005/8/layout/vList2"/>
    <dgm:cxn modelId="{61DEE54F-FB8C-4A68-A4E6-81A74851FD59}" type="presParOf" srcId="{6302DE55-2C4D-4955-A0E6-095C816E3414}" destId="{2FCE2C97-1014-4F8D-BCF1-FDE99A0345F4}" srcOrd="2" destOrd="0" presId="urn:microsoft.com/office/officeart/2005/8/layout/vList2"/>
    <dgm:cxn modelId="{FE44FB25-799F-4B32-8AB4-DDA988C46622}" type="presParOf" srcId="{6302DE55-2C4D-4955-A0E6-095C816E3414}" destId="{6ED13FB8-CE8C-4DB9-95B1-8D03EBFD5737}" srcOrd="3" destOrd="0" presId="urn:microsoft.com/office/officeart/2005/8/layout/vList2"/>
    <dgm:cxn modelId="{64D729BE-3CED-46D2-8073-067832522C84}" type="presParOf" srcId="{6302DE55-2C4D-4955-A0E6-095C816E3414}" destId="{743911FA-0964-4E77-9A9E-1C04F1AAFB0E}" srcOrd="4" destOrd="0" presId="urn:microsoft.com/office/officeart/2005/8/layout/vList2"/>
    <dgm:cxn modelId="{3B03AD8A-34F7-429C-8ED4-D56461A55F8A}" type="presParOf" srcId="{6302DE55-2C4D-4955-A0E6-095C816E3414}" destId="{456DB741-6735-43EF-853F-0FF70B35CE96}" srcOrd="5" destOrd="0" presId="urn:microsoft.com/office/officeart/2005/8/layout/vList2"/>
    <dgm:cxn modelId="{1DAB22C8-9CEF-4538-BF4F-DB518C3C7137}" type="presParOf" srcId="{6302DE55-2C4D-4955-A0E6-095C816E3414}" destId="{005DE865-99F3-4682-8B8F-BE337926ED55}" srcOrd="6" destOrd="0" presId="urn:microsoft.com/office/officeart/2005/8/layout/vList2"/>
    <dgm:cxn modelId="{61314DA2-A861-4CFC-81D9-C66A04EC7DC0}" type="presParOf" srcId="{6302DE55-2C4D-4955-A0E6-095C816E3414}" destId="{D940305B-ADE3-47F2-8165-029DEFC2B88F}" srcOrd="7" destOrd="0" presId="urn:microsoft.com/office/officeart/2005/8/layout/vList2"/>
    <dgm:cxn modelId="{980BE87C-B1D2-468C-A007-AD0743F26F3E}" type="presParOf" srcId="{6302DE55-2C4D-4955-A0E6-095C816E3414}" destId="{4B8C2865-9A8A-4443-920A-7E1B33FCE856}" srcOrd="8" destOrd="0" presId="urn:microsoft.com/office/officeart/2005/8/layout/vList2"/>
    <dgm:cxn modelId="{1041429B-CEE3-4D2C-AF4D-45C79BF18DD9}" type="presParOf" srcId="{6302DE55-2C4D-4955-A0E6-095C816E3414}" destId="{84A11DC3-38B9-4247-8742-FAEA36A1F79B}" srcOrd="9" destOrd="0" presId="urn:microsoft.com/office/officeart/2005/8/layout/vList2"/>
    <dgm:cxn modelId="{8321C944-5DCF-47B4-A032-640BC5B7967A}" type="presParOf" srcId="{6302DE55-2C4D-4955-A0E6-095C816E3414}" destId="{267827EE-08AC-4F2D-88F9-441B86D0B889}" srcOrd="10" destOrd="0" presId="urn:microsoft.com/office/officeart/2005/8/layout/vList2"/>
    <dgm:cxn modelId="{E4339B94-4A2E-47E5-A0F6-A0FBD87A3811}" type="presParOf" srcId="{6302DE55-2C4D-4955-A0E6-095C816E3414}" destId="{A8EE6A4D-2D94-4FD1-A9FA-8953DB5C8A7B}" srcOrd="11" destOrd="0" presId="urn:microsoft.com/office/officeart/2005/8/layout/vList2"/>
    <dgm:cxn modelId="{855A07C9-93B1-43C1-8E7F-B04626CE9B12}" type="presParOf" srcId="{6302DE55-2C4D-4955-A0E6-095C816E3414}" destId="{0F95EDF9-306D-42A8-9965-416EA1BF2B75}" srcOrd="12" destOrd="0" presId="urn:microsoft.com/office/officeart/2005/8/layout/vList2"/>
    <dgm:cxn modelId="{FAE79A48-E278-4B89-BA48-765DBEEC77C0}" type="presParOf" srcId="{6302DE55-2C4D-4955-A0E6-095C816E3414}" destId="{AC328756-DC62-434B-BD66-D1E5BE909FF2}" srcOrd="13" destOrd="0" presId="urn:microsoft.com/office/officeart/2005/8/layout/vList2"/>
    <dgm:cxn modelId="{13B511ED-BAD8-46E4-9642-5315D8392ABC}" type="presParOf" srcId="{6302DE55-2C4D-4955-A0E6-095C816E3414}" destId="{5CD8C775-60D7-44C8-BAE9-4D8A4FA43CB8}" srcOrd="14" destOrd="0" presId="urn:microsoft.com/office/officeart/2005/8/layout/vList2"/>
    <dgm:cxn modelId="{8413CDC2-A8F9-477F-B8A1-BA3D320D551E}" type="presParOf" srcId="{6302DE55-2C4D-4955-A0E6-095C816E3414}" destId="{227F2437-1D0F-4DB8-8635-91FC5EBEA544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B41DDD-964A-4B38-9864-6B1FA4EF3B3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343978C-13BB-4265-AF3A-6EBBBF717F99}">
      <dgm:prSet custT="1"/>
      <dgm:spPr/>
      <dgm:t>
        <a:bodyPr/>
        <a:lstStyle/>
        <a:p>
          <a:r>
            <a:rPr lang="en-US" sz="3200" dirty="0"/>
            <a:t>“Be careful.”</a:t>
          </a:r>
        </a:p>
      </dgm:t>
    </dgm:pt>
    <dgm:pt modelId="{7F650CE9-2510-455A-9BB7-C3E619BF5520}" type="parTrans" cxnId="{5350C07A-15E1-4F50-A3C4-BCEF56A53E17}">
      <dgm:prSet/>
      <dgm:spPr/>
      <dgm:t>
        <a:bodyPr/>
        <a:lstStyle/>
        <a:p>
          <a:endParaRPr lang="en-US"/>
        </a:p>
      </dgm:t>
    </dgm:pt>
    <dgm:pt modelId="{2A37C25B-E7A7-48D8-A195-77FC7056F03E}" type="sibTrans" cxnId="{5350C07A-15E1-4F50-A3C4-BCEF56A53E17}">
      <dgm:prSet/>
      <dgm:spPr/>
      <dgm:t>
        <a:bodyPr/>
        <a:lstStyle/>
        <a:p>
          <a:endParaRPr lang="en-US"/>
        </a:p>
      </dgm:t>
    </dgm:pt>
    <dgm:pt modelId="{45FCCB2A-BA88-4963-AF4D-BFF0FD7D31B9}">
      <dgm:prSet custT="1"/>
      <dgm:spPr/>
      <dgm:t>
        <a:bodyPr/>
        <a:lstStyle/>
        <a:p>
          <a:r>
            <a:rPr lang="en-US" sz="3200" dirty="0"/>
            <a:t>“That cut is wrong.”</a:t>
          </a:r>
        </a:p>
      </dgm:t>
    </dgm:pt>
    <dgm:pt modelId="{854B2C1A-3D5F-4A49-AD72-75846E4E78CC}" type="parTrans" cxnId="{2A795005-9B58-4A8B-B9B9-A8D279EBCC9B}">
      <dgm:prSet/>
      <dgm:spPr/>
      <dgm:t>
        <a:bodyPr/>
        <a:lstStyle/>
        <a:p>
          <a:endParaRPr lang="en-US"/>
        </a:p>
      </dgm:t>
    </dgm:pt>
    <dgm:pt modelId="{0D73A0F1-B3E8-45AB-B0B7-5153071E5A80}" type="sibTrans" cxnId="{2A795005-9B58-4A8B-B9B9-A8D279EBCC9B}">
      <dgm:prSet/>
      <dgm:spPr/>
      <dgm:t>
        <a:bodyPr/>
        <a:lstStyle/>
        <a:p>
          <a:endParaRPr lang="en-US"/>
        </a:p>
      </dgm:t>
    </dgm:pt>
    <dgm:pt modelId="{85FC0A5D-3949-4CC2-90F1-BE2520FA154A}">
      <dgm:prSet custT="1"/>
      <dgm:spPr/>
      <dgm:t>
        <a:bodyPr/>
        <a:lstStyle/>
        <a:p>
          <a:r>
            <a:rPr lang="en-US" sz="3200" dirty="0"/>
            <a:t>“Your station is messy.”</a:t>
          </a:r>
        </a:p>
      </dgm:t>
    </dgm:pt>
    <dgm:pt modelId="{11830D74-055D-4371-BAFC-3A7772BFAC62}" type="parTrans" cxnId="{1B09914A-1382-437E-AB99-5322CE547696}">
      <dgm:prSet/>
      <dgm:spPr/>
      <dgm:t>
        <a:bodyPr/>
        <a:lstStyle/>
        <a:p>
          <a:endParaRPr lang="en-US"/>
        </a:p>
      </dgm:t>
    </dgm:pt>
    <dgm:pt modelId="{4D997BDB-C5CE-4F67-BF7F-977751F527E3}" type="sibTrans" cxnId="{1B09914A-1382-437E-AB99-5322CE547696}">
      <dgm:prSet/>
      <dgm:spPr/>
      <dgm:t>
        <a:bodyPr/>
        <a:lstStyle/>
        <a:p>
          <a:endParaRPr lang="en-US"/>
        </a:p>
      </dgm:t>
    </dgm:pt>
    <dgm:pt modelId="{57659C3D-FCFC-4199-91E9-EBA85F172BFF}">
      <dgm:prSet custT="1"/>
      <dgm:spPr/>
      <dgm:t>
        <a:bodyPr/>
        <a:lstStyle/>
        <a:p>
          <a:r>
            <a:rPr lang="en-US" sz="3200" dirty="0"/>
            <a:t>“You need to work faster.”</a:t>
          </a:r>
        </a:p>
      </dgm:t>
    </dgm:pt>
    <dgm:pt modelId="{69946217-79C5-4EB7-A17E-05C01275711A}" type="parTrans" cxnId="{93845C9D-786E-4CBC-9E5B-CA77C0DB1A8C}">
      <dgm:prSet/>
      <dgm:spPr/>
      <dgm:t>
        <a:bodyPr/>
        <a:lstStyle/>
        <a:p>
          <a:endParaRPr lang="en-US"/>
        </a:p>
      </dgm:t>
    </dgm:pt>
    <dgm:pt modelId="{0915D4CC-6DCA-43EE-87BC-8576BAAE10B0}" type="sibTrans" cxnId="{93845C9D-786E-4CBC-9E5B-CA77C0DB1A8C}">
      <dgm:prSet/>
      <dgm:spPr/>
      <dgm:t>
        <a:bodyPr/>
        <a:lstStyle/>
        <a:p>
          <a:endParaRPr lang="en-US"/>
        </a:p>
      </dgm:t>
    </dgm:pt>
    <dgm:pt modelId="{F1EE0DBC-EA01-43F4-9B16-EFC90EF5BD50}" type="pres">
      <dgm:prSet presAssocID="{28B41DDD-964A-4B38-9864-6B1FA4EF3B3A}" presName="root" presStyleCnt="0">
        <dgm:presLayoutVars>
          <dgm:dir/>
          <dgm:resizeHandles val="exact"/>
        </dgm:presLayoutVars>
      </dgm:prSet>
      <dgm:spPr/>
    </dgm:pt>
    <dgm:pt modelId="{81911C1D-A7FF-4814-8353-FDABFFCF7B90}" type="pres">
      <dgm:prSet presAssocID="{3343978C-13BB-4265-AF3A-6EBBBF717F99}" presName="compNode" presStyleCnt="0"/>
      <dgm:spPr/>
    </dgm:pt>
    <dgm:pt modelId="{112293C2-EB9E-4C4B-AAE6-6DB11DBA7FCA}" type="pres">
      <dgm:prSet presAssocID="{3343978C-13BB-4265-AF3A-6EBBBF717F99}" presName="bgRect" presStyleLbl="bgShp" presStyleIdx="0" presStyleCnt="4"/>
      <dgm:spPr/>
    </dgm:pt>
    <dgm:pt modelId="{FF69E1FD-233A-4ECF-843C-393367C10960}" type="pres">
      <dgm:prSet presAssocID="{3343978C-13BB-4265-AF3A-6EBBBF717F9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5D9C6DCF-E9A4-4B66-B1D1-178D23D1B757}" type="pres">
      <dgm:prSet presAssocID="{3343978C-13BB-4265-AF3A-6EBBBF717F99}" presName="spaceRect" presStyleCnt="0"/>
      <dgm:spPr/>
    </dgm:pt>
    <dgm:pt modelId="{BB3F7AF0-1831-4644-9244-7905EA71367D}" type="pres">
      <dgm:prSet presAssocID="{3343978C-13BB-4265-AF3A-6EBBBF717F99}" presName="parTx" presStyleLbl="revTx" presStyleIdx="0" presStyleCnt="4">
        <dgm:presLayoutVars>
          <dgm:chMax val="0"/>
          <dgm:chPref val="0"/>
        </dgm:presLayoutVars>
      </dgm:prSet>
      <dgm:spPr/>
    </dgm:pt>
    <dgm:pt modelId="{2B796626-0748-4A17-9CA0-16D9E20A8A4C}" type="pres">
      <dgm:prSet presAssocID="{2A37C25B-E7A7-48D8-A195-77FC7056F03E}" presName="sibTrans" presStyleCnt="0"/>
      <dgm:spPr/>
    </dgm:pt>
    <dgm:pt modelId="{A4DF6C6A-8D16-4F8F-B824-3DC02C92A2A1}" type="pres">
      <dgm:prSet presAssocID="{45FCCB2A-BA88-4963-AF4D-BFF0FD7D31B9}" presName="compNode" presStyleCnt="0"/>
      <dgm:spPr/>
    </dgm:pt>
    <dgm:pt modelId="{FAE66EE6-2698-4A47-BBE3-A95FAA7F55F1}" type="pres">
      <dgm:prSet presAssocID="{45FCCB2A-BA88-4963-AF4D-BFF0FD7D31B9}" presName="bgRect" presStyleLbl="bgShp" presStyleIdx="1" presStyleCnt="4"/>
      <dgm:spPr/>
    </dgm:pt>
    <dgm:pt modelId="{6069183F-F95F-4CA5-9AFA-7A1BFA932973}" type="pres">
      <dgm:prSet presAssocID="{45FCCB2A-BA88-4963-AF4D-BFF0FD7D31B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w"/>
        </a:ext>
      </dgm:extLst>
    </dgm:pt>
    <dgm:pt modelId="{A6F6F054-8DB0-4606-9468-01B8C3047EC2}" type="pres">
      <dgm:prSet presAssocID="{45FCCB2A-BA88-4963-AF4D-BFF0FD7D31B9}" presName="spaceRect" presStyleCnt="0"/>
      <dgm:spPr/>
    </dgm:pt>
    <dgm:pt modelId="{35D63F52-D199-4E5F-B757-647A76DC4F6B}" type="pres">
      <dgm:prSet presAssocID="{45FCCB2A-BA88-4963-AF4D-BFF0FD7D31B9}" presName="parTx" presStyleLbl="revTx" presStyleIdx="1" presStyleCnt="4">
        <dgm:presLayoutVars>
          <dgm:chMax val="0"/>
          <dgm:chPref val="0"/>
        </dgm:presLayoutVars>
      </dgm:prSet>
      <dgm:spPr/>
    </dgm:pt>
    <dgm:pt modelId="{C052B630-5CD8-4B93-B916-09D55A948D4D}" type="pres">
      <dgm:prSet presAssocID="{0D73A0F1-B3E8-45AB-B0B7-5153071E5A80}" presName="sibTrans" presStyleCnt="0"/>
      <dgm:spPr/>
    </dgm:pt>
    <dgm:pt modelId="{2399E34C-09F7-4D40-B544-D70ECA4C5F5B}" type="pres">
      <dgm:prSet presAssocID="{85FC0A5D-3949-4CC2-90F1-BE2520FA154A}" presName="compNode" presStyleCnt="0"/>
      <dgm:spPr/>
    </dgm:pt>
    <dgm:pt modelId="{19CE69BB-0CD1-4947-9CF1-ADEE94F931FF}" type="pres">
      <dgm:prSet presAssocID="{85FC0A5D-3949-4CC2-90F1-BE2520FA154A}" presName="bgRect" presStyleLbl="bgShp" presStyleIdx="2" presStyleCnt="4"/>
      <dgm:spPr/>
    </dgm:pt>
    <dgm:pt modelId="{DE8F7ABA-5051-4092-80AB-A0C08CF528E7}" type="pres">
      <dgm:prSet presAssocID="{85FC0A5D-3949-4CC2-90F1-BE2520FA154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rbage"/>
        </a:ext>
      </dgm:extLst>
    </dgm:pt>
    <dgm:pt modelId="{7527C4DB-8276-4A5F-8A8A-CAD29AF0A026}" type="pres">
      <dgm:prSet presAssocID="{85FC0A5D-3949-4CC2-90F1-BE2520FA154A}" presName="spaceRect" presStyleCnt="0"/>
      <dgm:spPr/>
    </dgm:pt>
    <dgm:pt modelId="{020C341A-67B6-44F0-AD2F-40E5301A2A3A}" type="pres">
      <dgm:prSet presAssocID="{85FC0A5D-3949-4CC2-90F1-BE2520FA154A}" presName="parTx" presStyleLbl="revTx" presStyleIdx="2" presStyleCnt="4">
        <dgm:presLayoutVars>
          <dgm:chMax val="0"/>
          <dgm:chPref val="0"/>
        </dgm:presLayoutVars>
      </dgm:prSet>
      <dgm:spPr/>
    </dgm:pt>
    <dgm:pt modelId="{94BACA99-E920-4B2C-961F-D79E3AE9BED1}" type="pres">
      <dgm:prSet presAssocID="{4D997BDB-C5CE-4F67-BF7F-977751F527E3}" presName="sibTrans" presStyleCnt="0"/>
      <dgm:spPr/>
    </dgm:pt>
    <dgm:pt modelId="{816F70EC-E6EB-44AF-B3EA-372B31CBF1E7}" type="pres">
      <dgm:prSet presAssocID="{57659C3D-FCFC-4199-91E9-EBA85F172BFF}" presName="compNode" presStyleCnt="0"/>
      <dgm:spPr/>
    </dgm:pt>
    <dgm:pt modelId="{B2B5867A-DF46-4409-9537-6F2E48371E7B}" type="pres">
      <dgm:prSet presAssocID="{57659C3D-FCFC-4199-91E9-EBA85F172BFF}" presName="bgRect" presStyleLbl="bgShp" presStyleIdx="3" presStyleCnt="4"/>
      <dgm:spPr/>
    </dgm:pt>
    <dgm:pt modelId="{E684B98D-287A-40DF-8604-2E41A6223F21}" type="pres">
      <dgm:prSet presAssocID="{57659C3D-FCFC-4199-91E9-EBA85F172BF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C2965A04-F5E1-4E80-AD0D-33575306C2A6}" type="pres">
      <dgm:prSet presAssocID="{57659C3D-FCFC-4199-91E9-EBA85F172BFF}" presName="spaceRect" presStyleCnt="0"/>
      <dgm:spPr/>
    </dgm:pt>
    <dgm:pt modelId="{03A3B744-2467-47AA-89AD-9A32A2B51FE2}" type="pres">
      <dgm:prSet presAssocID="{57659C3D-FCFC-4199-91E9-EBA85F172BF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A795005-9B58-4A8B-B9B9-A8D279EBCC9B}" srcId="{28B41DDD-964A-4B38-9864-6B1FA4EF3B3A}" destId="{45FCCB2A-BA88-4963-AF4D-BFF0FD7D31B9}" srcOrd="1" destOrd="0" parTransId="{854B2C1A-3D5F-4A49-AD72-75846E4E78CC}" sibTransId="{0D73A0F1-B3E8-45AB-B0B7-5153071E5A80}"/>
    <dgm:cxn modelId="{E141A206-DE7B-4C78-9999-5AAF660086E2}" type="presOf" srcId="{28B41DDD-964A-4B38-9864-6B1FA4EF3B3A}" destId="{F1EE0DBC-EA01-43F4-9B16-EFC90EF5BD50}" srcOrd="0" destOrd="0" presId="urn:microsoft.com/office/officeart/2018/2/layout/IconVerticalSolidList"/>
    <dgm:cxn modelId="{F423412E-F74D-4319-80C2-322734605CB8}" type="presOf" srcId="{45FCCB2A-BA88-4963-AF4D-BFF0FD7D31B9}" destId="{35D63F52-D199-4E5F-B757-647A76DC4F6B}" srcOrd="0" destOrd="0" presId="urn:microsoft.com/office/officeart/2018/2/layout/IconVerticalSolidList"/>
    <dgm:cxn modelId="{1B09914A-1382-437E-AB99-5322CE547696}" srcId="{28B41DDD-964A-4B38-9864-6B1FA4EF3B3A}" destId="{85FC0A5D-3949-4CC2-90F1-BE2520FA154A}" srcOrd="2" destOrd="0" parTransId="{11830D74-055D-4371-BAFC-3A7772BFAC62}" sibTransId="{4D997BDB-C5CE-4F67-BF7F-977751F527E3}"/>
    <dgm:cxn modelId="{5350C07A-15E1-4F50-A3C4-BCEF56A53E17}" srcId="{28B41DDD-964A-4B38-9864-6B1FA4EF3B3A}" destId="{3343978C-13BB-4265-AF3A-6EBBBF717F99}" srcOrd="0" destOrd="0" parTransId="{7F650CE9-2510-455A-9BB7-C3E619BF5520}" sibTransId="{2A37C25B-E7A7-48D8-A195-77FC7056F03E}"/>
    <dgm:cxn modelId="{93845C9D-786E-4CBC-9E5B-CA77C0DB1A8C}" srcId="{28B41DDD-964A-4B38-9864-6B1FA4EF3B3A}" destId="{57659C3D-FCFC-4199-91E9-EBA85F172BFF}" srcOrd="3" destOrd="0" parTransId="{69946217-79C5-4EB7-A17E-05C01275711A}" sibTransId="{0915D4CC-6DCA-43EE-87BC-8576BAAE10B0}"/>
    <dgm:cxn modelId="{EB6801B5-B205-4EAE-A23A-4307A894AE45}" type="presOf" srcId="{3343978C-13BB-4265-AF3A-6EBBBF717F99}" destId="{BB3F7AF0-1831-4644-9244-7905EA71367D}" srcOrd="0" destOrd="0" presId="urn:microsoft.com/office/officeart/2018/2/layout/IconVerticalSolidList"/>
    <dgm:cxn modelId="{17599FCD-0AAE-4453-87AF-E8D56D777F66}" type="presOf" srcId="{57659C3D-FCFC-4199-91E9-EBA85F172BFF}" destId="{03A3B744-2467-47AA-89AD-9A32A2B51FE2}" srcOrd="0" destOrd="0" presId="urn:microsoft.com/office/officeart/2018/2/layout/IconVerticalSolidList"/>
    <dgm:cxn modelId="{BD65D6DC-84AE-445A-87A0-FBEAC169C660}" type="presOf" srcId="{85FC0A5D-3949-4CC2-90F1-BE2520FA154A}" destId="{020C341A-67B6-44F0-AD2F-40E5301A2A3A}" srcOrd="0" destOrd="0" presId="urn:microsoft.com/office/officeart/2018/2/layout/IconVerticalSolidList"/>
    <dgm:cxn modelId="{D7FB8482-B2E5-4DE4-8675-4591B3886CA0}" type="presParOf" srcId="{F1EE0DBC-EA01-43F4-9B16-EFC90EF5BD50}" destId="{81911C1D-A7FF-4814-8353-FDABFFCF7B90}" srcOrd="0" destOrd="0" presId="urn:microsoft.com/office/officeart/2018/2/layout/IconVerticalSolidList"/>
    <dgm:cxn modelId="{B64FC755-23B4-4CCB-872D-0E9ED363C352}" type="presParOf" srcId="{81911C1D-A7FF-4814-8353-FDABFFCF7B90}" destId="{112293C2-EB9E-4C4B-AAE6-6DB11DBA7FCA}" srcOrd="0" destOrd="0" presId="urn:microsoft.com/office/officeart/2018/2/layout/IconVerticalSolidList"/>
    <dgm:cxn modelId="{FF812F42-6D40-497B-8221-59A68B1F5F31}" type="presParOf" srcId="{81911C1D-A7FF-4814-8353-FDABFFCF7B90}" destId="{FF69E1FD-233A-4ECF-843C-393367C10960}" srcOrd="1" destOrd="0" presId="urn:microsoft.com/office/officeart/2018/2/layout/IconVerticalSolidList"/>
    <dgm:cxn modelId="{172634FE-024F-4450-826C-D96553D45603}" type="presParOf" srcId="{81911C1D-A7FF-4814-8353-FDABFFCF7B90}" destId="{5D9C6DCF-E9A4-4B66-B1D1-178D23D1B757}" srcOrd="2" destOrd="0" presId="urn:microsoft.com/office/officeart/2018/2/layout/IconVerticalSolidList"/>
    <dgm:cxn modelId="{6867C334-4BCF-407F-AFE7-C5EC148B823B}" type="presParOf" srcId="{81911C1D-A7FF-4814-8353-FDABFFCF7B90}" destId="{BB3F7AF0-1831-4644-9244-7905EA71367D}" srcOrd="3" destOrd="0" presId="urn:microsoft.com/office/officeart/2018/2/layout/IconVerticalSolidList"/>
    <dgm:cxn modelId="{C503254C-A3DD-4AC8-9EF7-46DBE2FDEFF1}" type="presParOf" srcId="{F1EE0DBC-EA01-43F4-9B16-EFC90EF5BD50}" destId="{2B796626-0748-4A17-9CA0-16D9E20A8A4C}" srcOrd="1" destOrd="0" presId="urn:microsoft.com/office/officeart/2018/2/layout/IconVerticalSolidList"/>
    <dgm:cxn modelId="{2CA4E26A-9D4B-4866-ADA8-C93CFA5773CD}" type="presParOf" srcId="{F1EE0DBC-EA01-43F4-9B16-EFC90EF5BD50}" destId="{A4DF6C6A-8D16-4F8F-B824-3DC02C92A2A1}" srcOrd="2" destOrd="0" presId="urn:microsoft.com/office/officeart/2018/2/layout/IconVerticalSolidList"/>
    <dgm:cxn modelId="{371AF7B2-7B31-4897-BBD7-C84C38C3DF68}" type="presParOf" srcId="{A4DF6C6A-8D16-4F8F-B824-3DC02C92A2A1}" destId="{FAE66EE6-2698-4A47-BBE3-A95FAA7F55F1}" srcOrd="0" destOrd="0" presId="urn:microsoft.com/office/officeart/2018/2/layout/IconVerticalSolidList"/>
    <dgm:cxn modelId="{E1274DB4-7A08-47EA-9EF0-3B09E068FE18}" type="presParOf" srcId="{A4DF6C6A-8D16-4F8F-B824-3DC02C92A2A1}" destId="{6069183F-F95F-4CA5-9AFA-7A1BFA932973}" srcOrd="1" destOrd="0" presId="urn:microsoft.com/office/officeart/2018/2/layout/IconVerticalSolidList"/>
    <dgm:cxn modelId="{1254256F-E557-4BA2-ACE2-E2D27461D769}" type="presParOf" srcId="{A4DF6C6A-8D16-4F8F-B824-3DC02C92A2A1}" destId="{A6F6F054-8DB0-4606-9468-01B8C3047EC2}" srcOrd="2" destOrd="0" presId="urn:microsoft.com/office/officeart/2018/2/layout/IconVerticalSolidList"/>
    <dgm:cxn modelId="{76599E74-BD18-4C87-9A6C-9078E6423904}" type="presParOf" srcId="{A4DF6C6A-8D16-4F8F-B824-3DC02C92A2A1}" destId="{35D63F52-D199-4E5F-B757-647A76DC4F6B}" srcOrd="3" destOrd="0" presId="urn:microsoft.com/office/officeart/2018/2/layout/IconVerticalSolidList"/>
    <dgm:cxn modelId="{8C64788E-8796-4FDD-A186-2F7183F6EA95}" type="presParOf" srcId="{F1EE0DBC-EA01-43F4-9B16-EFC90EF5BD50}" destId="{C052B630-5CD8-4B93-B916-09D55A948D4D}" srcOrd="3" destOrd="0" presId="urn:microsoft.com/office/officeart/2018/2/layout/IconVerticalSolidList"/>
    <dgm:cxn modelId="{FF160770-CE8C-44EC-A425-983F70D8B062}" type="presParOf" srcId="{F1EE0DBC-EA01-43F4-9B16-EFC90EF5BD50}" destId="{2399E34C-09F7-4D40-B544-D70ECA4C5F5B}" srcOrd="4" destOrd="0" presId="urn:microsoft.com/office/officeart/2018/2/layout/IconVerticalSolidList"/>
    <dgm:cxn modelId="{AED6C392-9065-4B2A-AEC1-68BE5818096C}" type="presParOf" srcId="{2399E34C-09F7-4D40-B544-D70ECA4C5F5B}" destId="{19CE69BB-0CD1-4947-9CF1-ADEE94F931FF}" srcOrd="0" destOrd="0" presId="urn:microsoft.com/office/officeart/2018/2/layout/IconVerticalSolidList"/>
    <dgm:cxn modelId="{DA6D2214-0306-4109-95ED-0CC92E68B9C6}" type="presParOf" srcId="{2399E34C-09F7-4D40-B544-D70ECA4C5F5B}" destId="{DE8F7ABA-5051-4092-80AB-A0C08CF528E7}" srcOrd="1" destOrd="0" presId="urn:microsoft.com/office/officeart/2018/2/layout/IconVerticalSolidList"/>
    <dgm:cxn modelId="{D3638123-8247-46FC-8F4A-1E871F7E124A}" type="presParOf" srcId="{2399E34C-09F7-4D40-B544-D70ECA4C5F5B}" destId="{7527C4DB-8276-4A5F-8A8A-CAD29AF0A026}" srcOrd="2" destOrd="0" presId="urn:microsoft.com/office/officeart/2018/2/layout/IconVerticalSolidList"/>
    <dgm:cxn modelId="{2BAD2E24-252D-484A-B903-63686B374991}" type="presParOf" srcId="{2399E34C-09F7-4D40-B544-D70ECA4C5F5B}" destId="{020C341A-67B6-44F0-AD2F-40E5301A2A3A}" srcOrd="3" destOrd="0" presId="urn:microsoft.com/office/officeart/2018/2/layout/IconVerticalSolidList"/>
    <dgm:cxn modelId="{6718669C-88A8-41E0-AD7C-01082A4EC63E}" type="presParOf" srcId="{F1EE0DBC-EA01-43F4-9B16-EFC90EF5BD50}" destId="{94BACA99-E920-4B2C-961F-D79E3AE9BED1}" srcOrd="5" destOrd="0" presId="urn:microsoft.com/office/officeart/2018/2/layout/IconVerticalSolidList"/>
    <dgm:cxn modelId="{06CC42CC-CB80-4F1C-BDD0-D65DB3C21813}" type="presParOf" srcId="{F1EE0DBC-EA01-43F4-9B16-EFC90EF5BD50}" destId="{816F70EC-E6EB-44AF-B3EA-372B31CBF1E7}" srcOrd="6" destOrd="0" presId="urn:microsoft.com/office/officeart/2018/2/layout/IconVerticalSolidList"/>
    <dgm:cxn modelId="{7C63DAB3-CAFD-485D-A2D4-BC922EC3BC16}" type="presParOf" srcId="{816F70EC-E6EB-44AF-B3EA-372B31CBF1E7}" destId="{B2B5867A-DF46-4409-9537-6F2E48371E7B}" srcOrd="0" destOrd="0" presId="urn:microsoft.com/office/officeart/2018/2/layout/IconVerticalSolidList"/>
    <dgm:cxn modelId="{8DF20E43-9E69-40B8-9A3B-BDB09AA0488A}" type="presParOf" srcId="{816F70EC-E6EB-44AF-B3EA-372B31CBF1E7}" destId="{E684B98D-287A-40DF-8604-2E41A6223F21}" srcOrd="1" destOrd="0" presId="urn:microsoft.com/office/officeart/2018/2/layout/IconVerticalSolidList"/>
    <dgm:cxn modelId="{50DCAF36-7041-4B38-8EA2-5C536244A044}" type="presParOf" srcId="{816F70EC-E6EB-44AF-B3EA-372B31CBF1E7}" destId="{C2965A04-F5E1-4E80-AD0D-33575306C2A6}" srcOrd="2" destOrd="0" presId="urn:microsoft.com/office/officeart/2018/2/layout/IconVerticalSolidList"/>
    <dgm:cxn modelId="{9241022B-CC12-47A4-9AA5-951950A98BE2}" type="presParOf" srcId="{816F70EC-E6EB-44AF-B3EA-372B31CBF1E7}" destId="{03A3B744-2467-47AA-89AD-9A32A2B51F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6EA5B0-E3F3-4AC6-898B-44AB50B674A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4285642-1BB5-490D-8D88-7B78EBF4A2B1}">
      <dgm:prSet custT="1"/>
      <dgm:spPr/>
      <dgm:t>
        <a:bodyPr/>
        <a:lstStyle/>
        <a:p>
          <a:pPr algn="ctr"/>
          <a:r>
            <a:rPr lang="en-US" sz="2800" b="1" dirty="0"/>
            <a:t>Traditional Approach:</a:t>
          </a:r>
          <a:br>
            <a:rPr lang="en-US" sz="4200" dirty="0"/>
          </a:br>
          <a:r>
            <a:rPr lang="en-US" sz="2400" dirty="0"/>
            <a:t>“Today we are making chicken stock. Watch the demo, then complete the lab.”</a:t>
          </a:r>
        </a:p>
      </dgm:t>
    </dgm:pt>
    <dgm:pt modelId="{34BC8F3C-DE0C-455F-BFB4-182179850C9A}" type="parTrans" cxnId="{F3F9C6D8-1478-4DB6-B6F1-F01C3F250C94}">
      <dgm:prSet/>
      <dgm:spPr/>
      <dgm:t>
        <a:bodyPr/>
        <a:lstStyle/>
        <a:p>
          <a:endParaRPr lang="en-US"/>
        </a:p>
      </dgm:t>
    </dgm:pt>
    <dgm:pt modelId="{A4E5EAFD-27C1-4DEB-8651-2B5C2A8969F6}" type="sibTrans" cxnId="{F3F9C6D8-1478-4DB6-B6F1-F01C3F250C94}">
      <dgm:prSet/>
      <dgm:spPr/>
      <dgm:t>
        <a:bodyPr/>
        <a:lstStyle/>
        <a:p>
          <a:endParaRPr lang="en-US"/>
        </a:p>
      </dgm:t>
    </dgm:pt>
    <dgm:pt modelId="{28F53889-CC0D-4364-8093-0AB4DE5910E0}">
      <dgm:prSet custT="1"/>
      <dgm:spPr/>
      <dgm:t>
        <a:bodyPr/>
        <a:lstStyle/>
        <a:p>
          <a:pPr algn="ctr"/>
          <a:r>
            <a:rPr lang="en-US" sz="2800" b="1" dirty="0"/>
            <a:t>Brain-based Approach:</a:t>
          </a:r>
          <a:endParaRPr lang="en-US" sz="2800" dirty="0"/>
        </a:p>
      </dgm:t>
    </dgm:pt>
    <dgm:pt modelId="{0D5801F7-66CB-4626-B891-A78BEE53B7C7}" type="parTrans" cxnId="{0CF1578D-7A3C-4E0A-90B7-0837CFDB6237}">
      <dgm:prSet/>
      <dgm:spPr/>
      <dgm:t>
        <a:bodyPr/>
        <a:lstStyle/>
        <a:p>
          <a:endParaRPr lang="en-US"/>
        </a:p>
      </dgm:t>
    </dgm:pt>
    <dgm:pt modelId="{55F4A48A-2928-47BD-BA94-B7BD09E43174}" type="sibTrans" cxnId="{0CF1578D-7A3C-4E0A-90B7-0837CFDB6237}">
      <dgm:prSet/>
      <dgm:spPr/>
      <dgm:t>
        <a:bodyPr/>
        <a:lstStyle/>
        <a:p>
          <a:endParaRPr lang="en-US"/>
        </a:p>
      </dgm:t>
    </dgm:pt>
    <dgm:pt modelId="{4F969587-6713-45F9-9FB8-E59E43EDFD2F}">
      <dgm:prSet custT="1"/>
      <dgm:spPr/>
      <dgm:t>
        <a:bodyPr/>
        <a:lstStyle/>
        <a:p>
          <a:pPr algn="ctr"/>
          <a:r>
            <a:rPr lang="en-US" sz="2000" b="1" dirty="0"/>
            <a:t>Before:</a:t>
          </a:r>
          <a:r>
            <a:rPr lang="en-US" sz="2000" dirty="0"/>
            <a:t> 2-minute retrieval warm-up: “What are the four qualities of a good stock?”</a:t>
          </a:r>
        </a:p>
      </dgm:t>
    </dgm:pt>
    <dgm:pt modelId="{E4707785-51EC-4387-87AB-46F8CF28BBE0}" type="parTrans" cxnId="{10DD915F-0FDA-4D2A-BF90-9930459F878F}">
      <dgm:prSet/>
      <dgm:spPr/>
      <dgm:t>
        <a:bodyPr/>
        <a:lstStyle/>
        <a:p>
          <a:endParaRPr lang="en-US"/>
        </a:p>
      </dgm:t>
    </dgm:pt>
    <dgm:pt modelId="{98AC16A7-B3F1-414C-8B01-3D520DF1AD86}" type="sibTrans" cxnId="{10DD915F-0FDA-4D2A-BF90-9930459F878F}">
      <dgm:prSet/>
      <dgm:spPr/>
      <dgm:t>
        <a:bodyPr/>
        <a:lstStyle/>
        <a:p>
          <a:endParaRPr lang="en-US"/>
        </a:p>
      </dgm:t>
    </dgm:pt>
    <dgm:pt modelId="{936956B5-41E6-4D07-AA01-483F6E35F18B}">
      <dgm:prSet custT="1"/>
      <dgm:spPr/>
      <dgm:t>
        <a:bodyPr/>
        <a:lstStyle/>
        <a:p>
          <a:pPr algn="ctr"/>
          <a:r>
            <a:rPr lang="en-US" sz="2000" b="1" dirty="0"/>
            <a:t>During:</a:t>
          </a:r>
          <a:r>
            <a:rPr lang="en-US" sz="2000" dirty="0"/>
            <a:t> Demo is chunked into bones, aromatics, simmering, skimming, and straining</a:t>
          </a:r>
        </a:p>
      </dgm:t>
    </dgm:pt>
    <dgm:pt modelId="{78457942-CFA8-40C4-9105-0418C322DEDC}" type="parTrans" cxnId="{A00CC782-3CC0-413A-95D2-45C59282A70C}">
      <dgm:prSet/>
      <dgm:spPr/>
      <dgm:t>
        <a:bodyPr/>
        <a:lstStyle/>
        <a:p>
          <a:endParaRPr lang="en-US"/>
        </a:p>
      </dgm:t>
    </dgm:pt>
    <dgm:pt modelId="{97BE36B5-466E-4E07-9CA1-CA6382CD5D55}" type="sibTrans" cxnId="{A00CC782-3CC0-413A-95D2-45C59282A70C}">
      <dgm:prSet/>
      <dgm:spPr/>
      <dgm:t>
        <a:bodyPr/>
        <a:lstStyle/>
        <a:p>
          <a:endParaRPr lang="en-US"/>
        </a:p>
      </dgm:t>
    </dgm:pt>
    <dgm:pt modelId="{06A1FFB8-AA3D-4A1D-A08E-3576AC7B5249}">
      <dgm:prSet custT="1"/>
      <dgm:spPr/>
      <dgm:t>
        <a:bodyPr/>
        <a:lstStyle/>
        <a:p>
          <a:pPr algn="ctr"/>
          <a:r>
            <a:rPr lang="en-US" sz="2000" b="1" dirty="0"/>
            <a:t>During:</a:t>
          </a:r>
          <a:r>
            <a:rPr lang="en-US" sz="2000" dirty="0"/>
            <a:t> Instructor uses one feedback cue: “Clear broth, gentle bubbles.”</a:t>
          </a:r>
        </a:p>
      </dgm:t>
    </dgm:pt>
    <dgm:pt modelId="{27AE2F23-81F6-4B48-80D7-469A7C2A0890}" type="parTrans" cxnId="{59E31699-DF6B-409C-BFD7-ABF180AA6A06}">
      <dgm:prSet/>
      <dgm:spPr/>
      <dgm:t>
        <a:bodyPr/>
        <a:lstStyle/>
        <a:p>
          <a:endParaRPr lang="en-US"/>
        </a:p>
      </dgm:t>
    </dgm:pt>
    <dgm:pt modelId="{EAF15229-18FF-4883-9691-1F2ED2D1CC07}" type="sibTrans" cxnId="{59E31699-DF6B-409C-BFD7-ABF180AA6A06}">
      <dgm:prSet/>
      <dgm:spPr/>
      <dgm:t>
        <a:bodyPr/>
        <a:lstStyle/>
        <a:p>
          <a:endParaRPr lang="en-US"/>
        </a:p>
      </dgm:t>
    </dgm:pt>
    <dgm:pt modelId="{52D62372-5612-4A75-AB12-40D3C6657579}">
      <dgm:prSet custT="1"/>
      <dgm:spPr/>
      <dgm:t>
        <a:bodyPr/>
        <a:lstStyle/>
        <a:p>
          <a:pPr algn="ctr"/>
          <a:r>
            <a:rPr lang="en-US" sz="2000" b="1" dirty="0"/>
            <a:t>After:</a:t>
          </a:r>
          <a:r>
            <a:rPr lang="en-US" sz="2000" dirty="0"/>
            <a:t> Exit prompt: “What is one mistake that would make a stock cloudy?”</a:t>
          </a:r>
        </a:p>
      </dgm:t>
    </dgm:pt>
    <dgm:pt modelId="{35D2BE29-0806-48B5-BA6B-618751A830E2}" type="parTrans" cxnId="{E5860A21-BCB8-434A-AD21-A4E8C10914DA}">
      <dgm:prSet/>
      <dgm:spPr/>
      <dgm:t>
        <a:bodyPr/>
        <a:lstStyle/>
        <a:p>
          <a:endParaRPr lang="en-US"/>
        </a:p>
      </dgm:t>
    </dgm:pt>
    <dgm:pt modelId="{8CF164D9-4C32-4B1B-9900-57BDD3902F67}" type="sibTrans" cxnId="{E5860A21-BCB8-434A-AD21-A4E8C10914DA}">
      <dgm:prSet/>
      <dgm:spPr/>
      <dgm:t>
        <a:bodyPr/>
        <a:lstStyle/>
        <a:p>
          <a:endParaRPr lang="en-US"/>
        </a:p>
      </dgm:t>
    </dgm:pt>
    <dgm:pt modelId="{E3DF9775-5606-4527-9BC2-962763A1CE4E}" type="pres">
      <dgm:prSet presAssocID="{9E6EA5B0-E3F3-4AC6-898B-44AB50B674A5}" presName="diagram" presStyleCnt="0">
        <dgm:presLayoutVars>
          <dgm:dir/>
          <dgm:resizeHandles val="exact"/>
        </dgm:presLayoutVars>
      </dgm:prSet>
      <dgm:spPr/>
    </dgm:pt>
    <dgm:pt modelId="{BA52E74B-9DA9-4D7C-A413-C1A5D9B02862}" type="pres">
      <dgm:prSet presAssocID="{F4285642-1BB5-490D-8D88-7B78EBF4A2B1}" presName="node" presStyleLbl="node1" presStyleIdx="0" presStyleCnt="2" custLinFactNeighborX="-26" custLinFactNeighborY="1682">
        <dgm:presLayoutVars>
          <dgm:bulletEnabled val="1"/>
        </dgm:presLayoutVars>
      </dgm:prSet>
      <dgm:spPr/>
    </dgm:pt>
    <dgm:pt modelId="{BE0FF5ED-1C6D-42E7-81EC-B02EF90321C9}" type="pres">
      <dgm:prSet presAssocID="{A4E5EAFD-27C1-4DEB-8651-2B5C2A8969F6}" presName="sibTrans" presStyleCnt="0"/>
      <dgm:spPr/>
    </dgm:pt>
    <dgm:pt modelId="{84111905-EA7C-456B-A87B-EBEAC1276068}" type="pres">
      <dgm:prSet presAssocID="{28F53889-CC0D-4364-8093-0AB4DE5910E0}" presName="node" presStyleLbl="node1" presStyleIdx="1" presStyleCnt="2">
        <dgm:presLayoutVars>
          <dgm:bulletEnabled val="1"/>
        </dgm:presLayoutVars>
      </dgm:prSet>
      <dgm:spPr/>
    </dgm:pt>
  </dgm:ptLst>
  <dgm:cxnLst>
    <dgm:cxn modelId="{1955961E-A9A6-4B90-BEF4-46355AD87453}" type="presOf" srcId="{936956B5-41E6-4D07-AA01-483F6E35F18B}" destId="{84111905-EA7C-456B-A87B-EBEAC1276068}" srcOrd="0" destOrd="2" presId="urn:microsoft.com/office/officeart/2005/8/layout/default"/>
    <dgm:cxn modelId="{E5860A21-BCB8-434A-AD21-A4E8C10914DA}" srcId="{28F53889-CC0D-4364-8093-0AB4DE5910E0}" destId="{52D62372-5612-4A75-AB12-40D3C6657579}" srcOrd="3" destOrd="0" parTransId="{35D2BE29-0806-48B5-BA6B-618751A830E2}" sibTransId="{8CF164D9-4C32-4B1B-9900-57BDD3902F67}"/>
    <dgm:cxn modelId="{1CA5DC22-6AB0-4BE9-87B7-A5E7135A3647}" type="presOf" srcId="{28F53889-CC0D-4364-8093-0AB4DE5910E0}" destId="{84111905-EA7C-456B-A87B-EBEAC1276068}" srcOrd="0" destOrd="0" presId="urn:microsoft.com/office/officeart/2005/8/layout/default"/>
    <dgm:cxn modelId="{0EF73538-22F5-402D-A4B1-8ED0929905B0}" type="presOf" srcId="{06A1FFB8-AA3D-4A1D-A08E-3576AC7B5249}" destId="{84111905-EA7C-456B-A87B-EBEAC1276068}" srcOrd="0" destOrd="3" presId="urn:microsoft.com/office/officeart/2005/8/layout/default"/>
    <dgm:cxn modelId="{86CC8A5F-7C3F-4CAD-8CF8-7475B4BA6183}" type="presOf" srcId="{4F969587-6713-45F9-9FB8-E59E43EDFD2F}" destId="{84111905-EA7C-456B-A87B-EBEAC1276068}" srcOrd="0" destOrd="1" presId="urn:microsoft.com/office/officeart/2005/8/layout/default"/>
    <dgm:cxn modelId="{10DD915F-0FDA-4D2A-BF90-9930459F878F}" srcId="{28F53889-CC0D-4364-8093-0AB4DE5910E0}" destId="{4F969587-6713-45F9-9FB8-E59E43EDFD2F}" srcOrd="0" destOrd="0" parTransId="{E4707785-51EC-4387-87AB-46F8CF28BBE0}" sibTransId="{98AC16A7-B3F1-414C-8B01-3D520DF1AD86}"/>
    <dgm:cxn modelId="{9CF27D69-E870-4672-979F-A706DD77F47B}" type="presOf" srcId="{52D62372-5612-4A75-AB12-40D3C6657579}" destId="{84111905-EA7C-456B-A87B-EBEAC1276068}" srcOrd="0" destOrd="4" presId="urn:microsoft.com/office/officeart/2005/8/layout/default"/>
    <dgm:cxn modelId="{6B2EF872-7CC8-4907-BFC2-F9378E23AE74}" type="presOf" srcId="{F4285642-1BB5-490D-8D88-7B78EBF4A2B1}" destId="{BA52E74B-9DA9-4D7C-A413-C1A5D9B02862}" srcOrd="0" destOrd="0" presId="urn:microsoft.com/office/officeart/2005/8/layout/default"/>
    <dgm:cxn modelId="{A00CC782-3CC0-413A-95D2-45C59282A70C}" srcId="{28F53889-CC0D-4364-8093-0AB4DE5910E0}" destId="{936956B5-41E6-4D07-AA01-483F6E35F18B}" srcOrd="1" destOrd="0" parTransId="{78457942-CFA8-40C4-9105-0418C322DEDC}" sibTransId="{97BE36B5-466E-4E07-9CA1-CA6382CD5D55}"/>
    <dgm:cxn modelId="{0CF1578D-7A3C-4E0A-90B7-0837CFDB6237}" srcId="{9E6EA5B0-E3F3-4AC6-898B-44AB50B674A5}" destId="{28F53889-CC0D-4364-8093-0AB4DE5910E0}" srcOrd="1" destOrd="0" parTransId="{0D5801F7-66CB-4626-B891-A78BEE53B7C7}" sibTransId="{55F4A48A-2928-47BD-BA94-B7BD09E43174}"/>
    <dgm:cxn modelId="{59E31699-DF6B-409C-BFD7-ABF180AA6A06}" srcId="{28F53889-CC0D-4364-8093-0AB4DE5910E0}" destId="{06A1FFB8-AA3D-4A1D-A08E-3576AC7B5249}" srcOrd="2" destOrd="0" parTransId="{27AE2F23-81F6-4B48-80D7-469A7C2A0890}" sibTransId="{EAF15229-18FF-4883-9691-1F2ED2D1CC07}"/>
    <dgm:cxn modelId="{F3F9C6D8-1478-4DB6-B6F1-F01C3F250C94}" srcId="{9E6EA5B0-E3F3-4AC6-898B-44AB50B674A5}" destId="{F4285642-1BB5-490D-8D88-7B78EBF4A2B1}" srcOrd="0" destOrd="0" parTransId="{34BC8F3C-DE0C-455F-BFB4-182179850C9A}" sibTransId="{A4E5EAFD-27C1-4DEB-8651-2B5C2A8969F6}"/>
    <dgm:cxn modelId="{797834FD-0A95-4F1A-94EA-46873BAF7814}" type="presOf" srcId="{9E6EA5B0-E3F3-4AC6-898B-44AB50B674A5}" destId="{E3DF9775-5606-4527-9BC2-962763A1CE4E}" srcOrd="0" destOrd="0" presId="urn:microsoft.com/office/officeart/2005/8/layout/default"/>
    <dgm:cxn modelId="{86BA982A-A3BC-4AF2-BCB9-233885830FAC}" type="presParOf" srcId="{E3DF9775-5606-4527-9BC2-962763A1CE4E}" destId="{BA52E74B-9DA9-4D7C-A413-C1A5D9B02862}" srcOrd="0" destOrd="0" presId="urn:microsoft.com/office/officeart/2005/8/layout/default"/>
    <dgm:cxn modelId="{A8BD7382-52FA-4616-A493-1F280104BA84}" type="presParOf" srcId="{E3DF9775-5606-4527-9BC2-962763A1CE4E}" destId="{BE0FF5ED-1C6D-42E7-81EC-B02EF90321C9}" srcOrd="1" destOrd="0" presId="urn:microsoft.com/office/officeart/2005/8/layout/default"/>
    <dgm:cxn modelId="{E38B041F-8D98-479B-B85A-17A6C0F548F7}" type="presParOf" srcId="{E3DF9775-5606-4527-9BC2-962763A1CE4E}" destId="{84111905-EA7C-456B-A87B-EBEAC127606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8D7830-32C0-43D9-B3F4-C2A4C1C5D57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5234B9-6EBD-469B-B9F7-1EB89840FC7C}">
      <dgm:prSet/>
      <dgm:spPr/>
      <dgm:t>
        <a:bodyPr/>
        <a:lstStyle/>
        <a:p>
          <a:r>
            <a:rPr lang="en-US" b="1"/>
            <a:t>Key Points</a:t>
          </a:r>
          <a:r>
            <a:rPr lang="en-US"/>
            <a:t>:</a:t>
          </a:r>
        </a:p>
      </dgm:t>
    </dgm:pt>
    <dgm:pt modelId="{BB90BEC5-30CC-4418-B3FD-ADCD870E1BF1}" type="parTrans" cxnId="{7BEFEF33-C045-4691-930F-B0B09F474EC8}">
      <dgm:prSet/>
      <dgm:spPr/>
      <dgm:t>
        <a:bodyPr/>
        <a:lstStyle/>
        <a:p>
          <a:endParaRPr lang="en-US"/>
        </a:p>
      </dgm:t>
    </dgm:pt>
    <dgm:pt modelId="{99F9D06E-B08C-4C1E-9E93-8A5F6976C997}" type="sibTrans" cxnId="{7BEFEF33-C045-4691-930F-B0B09F474EC8}">
      <dgm:prSet/>
      <dgm:spPr/>
      <dgm:t>
        <a:bodyPr/>
        <a:lstStyle/>
        <a:p>
          <a:endParaRPr lang="en-US"/>
        </a:p>
      </dgm:t>
    </dgm:pt>
    <dgm:pt modelId="{2B129003-A1B6-43DE-B294-59FFCBBC9E45}">
      <dgm:prSet custT="1"/>
      <dgm:spPr/>
      <dgm:t>
        <a:bodyPr/>
        <a:lstStyle/>
        <a:p>
          <a:r>
            <a:rPr lang="en-US" sz="2800" dirty="0"/>
            <a:t>Start with one 2-minute routine</a:t>
          </a:r>
          <a:r>
            <a:rPr lang="en-US" sz="2400" dirty="0"/>
            <a:t>.</a:t>
          </a:r>
        </a:p>
      </dgm:t>
    </dgm:pt>
    <dgm:pt modelId="{0D915F1C-0C2B-4FDE-95E7-E86A19D8D7F4}" type="parTrans" cxnId="{658E5505-54DE-477D-BDF0-08BBF0CBA022}">
      <dgm:prSet/>
      <dgm:spPr/>
      <dgm:t>
        <a:bodyPr/>
        <a:lstStyle/>
        <a:p>
          <a:endParaRPr lang="en-US"/>
        </a:p>
      </dgm:t>
    </dgm:pt>
    <dgm:pt modelId="{AB6CDDDF-FF90-4615-9256-B83D3860345A}" type="sibTrans" cxnId="{658E5505-54DE-477D-BDF0-08BBF0CBA022}">
      <dgm:prSet/>
      <dgm:spPr/>
      <dgm:t>
        <a:bodyPr/>
        <a:lstStyle/>
        <a:p>
          <a:endParaRPr lang="en-US"/>
        </a:p>
      </dgm:t>
    </dgm:pt>
    <dgm:pt modelId="{8FEA4D3A-D928-409B-9F1B-6818ADCC5E9F}">
      <dgm:prSet custT="1"/>
      <dgm:spPr/>
      <dgm:t>
        <a:bodyPr/>
        <a:lstStyle/>
        <a:p>
          <a:r>
            <a:rPr lang="en-US" sz="2800" dirty="0"/>
            <a:t>Replace, don’t add.</a:t>
          </a:r>
        </a:p>
      </dgm:t>
    </dgm:pt>
    <dgm:pt modelId="{831D5442-C35F-4420-BB9B-CBEF78395CE6}" type="parTrans" cxnId="{A060D1E8-5BA5-4488-A2E4-9C412291E7DB}">
      <dgm:prSet/>
      <dgm:spPr/>
      <dgm:t>
        <a:bodyPr/>
        <a:lstStyle/>
        <a:p>
          <a:endParaRPr lang="en-US"/>
        </a:p>
      </dgm:t>
    </dgm:pt>
    <dgm:pt modelId="{8F70681B-E685-432D-8003-2AB42116342E}" type="sibTrans" cxnId="{A060D1E8-5BA5-4488-A2E4-9C412291E7DB}">
      <dgm:prSet/>
      <dgm:spPr/>
      <dgm:t>
        <a:bodyPr/>
        <a:lstStyle/>
        <a:p>
          <a:endParaRPr lang="en-US"/>
        </a:p>
      </dgm:t>
    </dgm:pt>
    <dgm:pt modelId="{AC7CC55E-4F7C-4778-8131-CECD47CFCC7D}">
      <dgm:prSet custT="1"/>
      <dgm:spPr/>
      <dgm:t>
        <a:bodyPr/>
        <a:lstStyle/>
        <a:p>
          <a:r>
            <a:rPr lang="en-US" sz="2800" dirty="0"/>
            <a:t>Use existing demos, recipes, and lab expectations.</a:t>
          </a:r>
        </a:p>
      </dgm:t>
    </dgm:pt>
    <dgm:pt modelId="{90054DC0-D45F-4122-BBCA-9B42AAFD5054}" type="parTrans" cxnId="{61B37963-9937-4475-9E87-E451E4868AB2}">
      <dgm:prSet/>
      <dgm:spPr/>
      <dgm:t>
        <a:bodyPr/>
        <a:lstStyle/>
        <a:p>
          <a:endParaRPr lang="en-US"/>
        </a:p>
      </dgm:t>
    </dgm:pt>
    <dgm:pt modelId="{D4C82D13-9A9B-4C60-856B-83A5F1207163}" type="sibTrans" cxnId="{61B37963-9937-4475-9E87-E451E4868AB2}">
      <dgm:prSet/>
      <dgm:spPr/>
      <dgm:t>
        <a:bodyPr/>
        <a:lstStyle/>
        <a:p>
          <a:endParaRPr lang="en-US"/>
        </a:p>
      </dgm:t>
    </dgm:pt>
    <dgm:pt modelId="{4CD39033-5F66-4738-8CF2-FCCD98EC747E}">
      <dgm:prSet custT="1"/>
      <dgm:spPr/>
      <dgm:t>
        <a:bodyPr/>
        <a:lstStyle/>
        <a:p>
          <a:r>
            <a:rPr lang="en-US" sz="2400" dirty="0"/>
            <a:t>Focus on the moments where students commonly forget, overload, or repeat mistakes</a:t>
          </a:r>
          <a:r>
            <a:rPr lang="en-US" sz="2800" dirty="0"/>
            <a:t>.</a:t>
          </a:r>
        </a:p>
      </dgm:t>
    </dgm:pt>
    <dgm:pt modelId="{6C0376B5-181A-4F77-9EA9-56ADA28BCB9A}" type="parTrans" cxnId="{B7864E28-6CB3-46B2-892A-4EC0CB1F52E8}">
      <dgm:prSet/>
      <dgm:spPr/>
      <dgm:t>
        <a:bodyPr/>
        <a:lstStyle/>
        <a:p>
          <a:endParaRPr lang="en-US"/>
        </a:p>
      </dgm:t>
    </dgm:pt>
    <dgm:pt modelId="{32048331-C501-4B1B-8B21-FA32BBE46C09}" type="sibTrans" cxnId="{B7864E28-6CB3-46B2-892A-4EC0CB1F52E8}">
      <dgm:prSet/>
      <dgm:spPr/>
      <dgm:t>
        <a:bodyPr/>
        <a:lstStyle/>
        <a:p>
          <a:endParaRPr lang="en-US"/>
        </a:p>
      </dgm:t>
    </dgm:pt>
    <dgm:pt modelId="{35B1CC23-07F4-4DA2-9E67-8A16252F0C1C}">
      <dgm:prSet custT="1"/>
      <dgm:spPr/>
      <dgm:t>
        <a:bodyPr/>
        <a:lstStyle/>
        <a:p>
          <a:r>
            <a:rPr lang="en-US" sz="2800" dirty="0"/>
            <a:t>This approach is manageable.</a:t>
          </a:r>
        </a:p>
      </dgm:t>
    </dgm:pt>
    <dgm:pt modelId="{F5C4FB68-6387-4B74-BB3A-468DAF219E6F}" type="parTrans" cxnId="{F7C7E1C3-63D5-44D7-A642-090BFF314854}">
      <dgm:prSet/>
      <dgm:spPr/>
      <dgm:t>
        <a:bodyPr/>
        <a:lstStyle/>
        <a:p>
          <a:endParaRPr lang="en-US"/>
        </a:p>
      </dgm:t>
    </dgm:pt>
    <dgm:pt modelId="{5317CDC4-8D85-476A-8475-337CC45A60F7}" type="sibTrans" cxnId="{F7C7E1C3-63D5-44D7-A642-090BFF314854}">
      <dgm:prSet/>
      <dgm:spPr/>
      <dgm:t>
        <a:bodyPr/>
        <a:lstStyle/>
        <a:p>
          <a:endParaRPr lang="en-US"/>
        </a:p>
      </dgm:t>
    </dgm:pt>
    <dgm:pt modelId="{E1EC8823-1A45-406C-880C-57BCA1B91220}" type="pres">
      <dgm:prSet presAssocID="{F08D7830-32C0-43D9-B3F4-C2A4C1C5D578}" presName="vert0" presStyleCnt="0">
        <dgm:presLayoutVars>
          <dgm:dir/>
          <dgm:animOne val="branch"/>
          <dgm:animLvl val="lvl"/>
        </dgm:presLayoutVars>
      </dgm:prSet>
      <dgm:spPr/>
    </dgm:pt>
    <dgm:pt modelId="{0D0E83CD-ED1B-4914-99C2-BD53D62E6ECA}" type="pres">
      <dgm:prSet presAssocID="{F15234B9-6EBD-469B-B9F7-1EB89840FC7C}" presName="thickLine" presStyleLbl="alignNode1" presStyleIdx="0" presStyleCnt="1"/>
      <dgm:spPr/>
    </dgm:pt>
    <dgm:pt modelId="{9EBE4C13-13F5-4E18-AF41-DCBE5BBEDBA4}" type="pres">
      <dgm:prSet presAssocID="{F15234B9-6EBD-469B-B9F7-1EB89840FC7C}" presName="horz1" presStyleCnt="0"/>
      <dgm:spPr/>
    </dgm:pt>
    <dgm:pt modelId="{97D154AD-EE0E-4C2C-9861-53F609CD8C73}" type="pres">
      <dgm:prSet presAssocID="{F15234B9-6EBD-469B-B9F7-1EB89840FC7C}" presName="tx1" presStyleLbl="revTx" presStyleIdx="0" presStyleCnt="6"/>
      <dgm:spPr/>
    </dgm:pt>
    <dgm:pt modelId="{CED07FBD-F036-43CE-8910-82967453BD68}" type="pres">
      <dgm:prSet presAssocID="{F15234B9-6EBD-469B-B9F7-1EB89840FC7C}" presName="vert1" presStyleCnt="0"/>
      <dgm:spPr/>
    </dgm:pt>
    <dgm:pt modelId="{C9D1C182-8A36-482E-9201-AE6A835687EE}" type="pres">
      <dgm:prSet presAssocID="{2B129003-A1B6-43DE-B294-59FFCBBC9E45}" presName="vertSpace2a" presStyleCnt="0"/>
      <dgm:spPr/>
    </dgm:pt>
    <dgm:pt modelId="{B455B0B9-013C-4E08-ABF9-C24B1122E4B5}" type="pres">
      <dgm:prSet presAssocID="{2B129003-A1B6-43DE-B294-59FFCBBC9E45}" presName="horz2" presStyleCnt="0"/>
      <dgm:spPr/>
    </dgm:pt>
    <dgm:pt modelId="{EDED99AA-F93E-4243-8061-CEBE6117032A}" type="pres">
      <dgm:prSet presAssocID="{2B129003-A1B6-43DE-B294-59FFCBBC9E45}" presName="horzSpace2" presStyleCnt="0"/>
      <dgm:spPr/>
    </dgm:pt>
    <dgm:pt modelId="{1B88680C-64E7-42F9-A32B-EA7C5545CD36}" type="pres">
      <dgm:prSet presAssocID="{2B129003-A1B6-43DE-B294-59FFCBBC9E45}" presName="tx2" presStyleLbl="revTx" presStyleIdx="1" presStyleCnt="6"/>
      <dgm:spPr/>
    </dgm:pt>
    <dgm:pt modelId="{27223CEE-608F-43F6-B153-F62A7C3F649C}" type="pres">
      <dgm:prSet presAssocID="{2B129003-A1B6-43DE-B294-59FFCBBC9E45}" presName="vert2" presStyleCnt="0"/>
      <dgm:spPr/>
    </dgm:pt>
    <dgm:pt modelId="{3DD37B13-6F37-465B-8981-38D22E177DFA}" type="pres">
      <dgm:prSet presAssocID="{2B129003-A1B6-43DE-B294-59FFCBBC9E45}" presName="thinLine2b" presStyleLbl="callout" presStyleIdx="0" presStyleCnt="5"/>
      <dgm:spPr/>
    </dgm:pt>
    <dgm:pt modelId="{D77DBE41-7760-4E4E-BC3A-CEE648A679BD}" type="pres">
      <dgm:prSet presAssocID="{2B129003-A1B6-43DE-B294-59FFCBBC9E45}" presName="vertSpace2b" presStyleCnt="0"/>
      <dgm:spPr/>
    </dgm:pt>
    <dgm:pt modelId="{79D50BB0-7430-479D-80DC-E3145FC0CAE2}" type="pres">
      <dgm:prSet presAssocID="{8FEA4D3A-D928-409B-9F1B-6818ADCC5E9F}" presName="horz2" presStyleCnt="0"/>
      <dgm:spPr/>
    </dgm:pt>
    <dgm:pt modelId="{6B931EBF-2922-4FF5-AE35-E6BA47A2A321}" type="pres">
      <dgm:prSet presAssocID="{8FEA4D3A-D928-409B-9F1B-6818ADCC5E9F}" presName="horzSpace2" presStyleCnt="0"/>
      <dgm:spPr/>
    </dgm:pt>
    <dgm:pt modelId="{644B6230-14B3-45DF-937F-4FA6E63521E6}" type="pres">
      <dgm:prSet presAssocID="{8FEA4D3A-D928-409B-9F1B-6818ADCC5E9F}" presName="tx2" presStyleLbl="revTx" presStyleIdx="2" presStyleCnt="6"/>
      <dgm:spPr/>
    </dgm:pt>
    <dgm:pt modelId="{4558CC8C-E7CB-4186-8A1B-3B08C5CA296F}" type="pres">
      <dgm:prSet presAssocID="{8FEA4D3A-D928-409B-9F1B-6818ADCC5E9F}" presName="vert2" presStyleCnt="0"/>
      <dgm:spPr/>
    </dgm:pt>
    <dgm:pt modelId="{5F76B482-1F2A-402F-B6B6-92407782356C}" type="pres">
      <dgm:prSet presAssocID="{8FEA4D3A-D928-409B-9F1B-6818ADCC5E9F}" presName="thinLine2b" presStyleLbl="callout" presStyleIdx="1" presStyleCnt="5"/>
      <dgm:spPr/>
    </dgm:pt>
    <dgm:pt modelId="{8C4C683B-EBCE-4EA3-A878-5823FF6A6448}" type="pres">
      <dgm:prSet presAssocID="{8FEA4D3A-D928-409B-9F1B-6818ADCC5E9F}" presName="vertSpace2b" presStyleCnt="0"/>
      <dgm:spPr/>
    </dgm:pt>
    <dgm:pt modelId="{F23BE7E3-0323-4045-A74E-CB9D1EBDB0F4}" type="pres">
      <dgm:prSet presAssocID="{AC7CC55E-4F7C-4778-8131-CECD47CFCC7D}" presName="horz2" presStyleCnt="0"/>
      <dgm:spPr/>
    </dgm:pt>
    <dgm:pt modelId="{30691DE9-3334-47EA-B97F-085985A9380D}" type="pres">
      <dgm:prSet presAssocID="{AC7CC55E-4F7C-4778-8131-CECD47CFCC7D}" presName="horzSpace2" presStyleCnt="0"/>
      <dgm:spPr/>
    </dgm:pt>
    <dgm:pt modelId="{8083679E-27EB-4AB4-B615-B94DDDB37BB9}" type="pres">
      <dgm:prSet presAssocID="{AC7CC55E-4F7C-4778-8131-CECD47CFCC7D}" presName="tx2" presStyleLbl="revTx" presStyleIdx="3" presStyleCnt="6"/>
      <dgm:spPr/>
    </dgm:pt>
    <dgm:pt modelId="{51F0A190-266A-4927-AF53-D97543B7F0ED}" type="pres">
      <dgm:prSet presAssocID="{AC7CC55E-4F7C-4778-8131-CECD47CFCC7D}" presName="vert2" presStyleCnt="0"/>
      <dgm:spPr/>
    </dgm:pt>
    <dgm:pt modelId="{41514965-DFB7-4469-BC1F-E673C36E4EC9}" type="pres">
      <dgm:prSet presAssocID="{AC7CC55E-4F7C-4778-8131-CECD47CFCC7D}" presName="thinLine2b" presStyleLbl="callout" presStyleIdx="2" presStyleCnt="5"/>
      <dgm:spPr/>
    </dgm:pt>
    <dgm:pt modelId="{9E8A1F67-D1D3-48D3-8369-CE91F4D258AA}" type="pres">
      <dgm:prSet presAssocID="{AC7CC55E-4F7C-4778-8131-CECD47CFCC7D}" presName="vertSpace2b" presStyleCnt="0"/>
      <dgm:spPr/>
    </dgm:pt>
    <dgm:pt modelId="{9CD36910-9349-43EB-A53D-DBB4F9C5BF95}" type="pres">
      <dgm:prSet presAssocID="{4CD39033-5F66-4738-8CF2-FCCD98EC747E}" presName="horz2" presStyleCnt="0"/>
      <dgm:spPr/>
    </dgm:pt>
    <dgm:pt modelId="{CF53E0F1-6326-4ADD-AB13-ED877A99E0E4}" type="pres">
      <dgm:prSet presAssocID="{4CD39033-5F66-4738-8CF2-FCCD98EC747E}" presName="horzSpace2" presStyleCnt="0"/>
      <dgm:spPr/>
    </dgm:pt>
    <dgm:pt modelId="{B412013E-E2A3-40DA-8819-884CDE76FD29}" type="pres">
      <dgm:prSet presAssocID="{4CD39033-5F66-4738-8CF2-FCCD98EC747E}" presName="tx2" presStyleLbl="revTx" presStyleIdx="4" presStyleCnt="6" custLinFactNeighborX="0" custLinFactNeighborY="-10887"/>
      <dgm:spPr/>
    </dgm:pt>
    <dgm:pt modelId="{B589064A-E383-47D0-AD50-B5FC4C2CBE6C}" type="pres">
      <dgm:prSet presAssocID="{4CD39033-5F66-4738-8CF2-FCCD98EC747E}" presName="vert2" presStyleCnt="0"/>
      <dgm:spPr/>
    </dgm:pt>
    <dgm:pt modelId="{1981AB85-8109-43D7-BCB0-BA29C51463FC}" type="pres">
      <dgm:prSet presAssocID="{4CD39033-5F66-4738-8CF2-FCCD98EC747E}" presName="thinLine2b" presStyleLbl="callout" presStyleIdx="3" presStyleCnt="5"/>
      <dgm:spPr/>
    </dgm:pt>
    <dgm:pt modelId="{1B360400-6246-4E38-B11A-FBA24EDF3F67}" type="pres">
      <dgm:prSet presAssocID="{4CD39033-5F66-4738-8CF2-FCCD98EC747E}" presName="vertSpace2b" presStyleCnt="0"/>
      <dgm:spPr/>
    </dgm:pt>
    <dgm:pt modelId="{7FCD21F1-2BCD-47AD-9073-34E7ECC2D73F}" type="pres">
      <dgm:prSet presAssocID="{35B1CC23-07F4-4DA2-9E67-8A16252F0C1C}" presName="horz2" presStyleCnt="0"/>
      <dgm:spPr/>
    </dgm:pt>
    <dgm:pt modelId="{B804E906-C560-4FC2-B0AB-EAEDE12FA6A8}" type="pres">
      <dgm:prSet presAssocID="{35B1CC23-07F4-4DA2-9E67-8A16252F0C1C}" presName="horzSpace2" presStyleCnt="0"/>
      <dgm:spPr/>
    </dgm:pt>
    <dgm:pt modelId="{0EF479DB-3299-4CA3-8E2B-E647720F0BF9}" type="pres">
      <dgm:prSet presAssocID="{35B1CC23-07F4-4DA2-9E67-8A16252F0C1C}" presName="tx2" presStyleLbl="revTx" presStyleIdx="5" presStyleCnt="6"/>
      <dgm:spPr/>
    </dgm:pt>
    <dgm:pt modelId="{5B8BB94C-7FC9-4E3A-8C46-FAAAF168B1BD}" type="pres">
      <dgm:prSet presAssocID="{35B1CC23-07F4-4DA2-9E67-8A16252F0C1C}" presName="vert2" presStyleCnt="0"/>
      <dgm:spPr/>
    </dgm:pt>
    <dgm:pt modelId="{34102C23-0E91-4AEE-82CF-C4B599BFEE44}" type="pres">
      <dgm:prSet presAssocID="{35B1CC23-07F4-4DA2-9E67-8A16252F0C1C}" presName="thinLine2b" presStyleLbl="callout" presStyleIdx="4" presStyleCnt="5"/>
      <dgm:spPr/>
    </dgm:pt>
    <dgm:pt modelId="{6A9487F5-9995-4D83-AA09-4671478A0B68}" type="pres">
      <dgm:prSet presAssocID="{35B1CC23-07F4-4DA2-9E67-8A16252F0C1C}" presName="vertSpace2b" presStyleCnt="0"/>
      <dgm:spPr/>
    </dgm:pt>
  </dgm:ptLst>
  <dgm:cxnLst>
    <dgm:cxn modelId="{658E5505-54DE-477D-BDF0-08BBF0CBA022}" srcId="{F15234B9-6EBD-469B-B9F7-1EB89840FC7C}" destId="{2B129003-A1B6-43DE-B294-59FFCBBC9E45}" srcOrd="0" destOrd="0" parTransId="{0D915F1C-0C2B-4FDE-95E7-E86A19D8D7F4}" sibTransId="{AB6CDDDF-FF90-4615-9256-B83D3860345A}"/>
    <dgm:cxn modelId="{51E6790E-A133-4C5E-8519-83110354B7A6}" type="presOf" srcId="{F08D7830-32C0-43D9-B3F4-C2A4C1C5D578}" destId="{E1EC8823-1A45-406C-880C-57BCA1B91220}" srcOrd="0" destOrd="0" presId="urn:microsoft.com/office/officeart/2008/layout/LinedList"/>
    <dgm:cxn modelId="{A201DB13-6C72-44ED-95B2-DD84B4884FBB}" type="presOf" srcId="{4CD39033-5F66-4738-8CF2-FCCD98EC747E}" destId="{B412013E-E2A3-40DA-8819-884CDE76FD29}" srcOrd="0" destOrd="0" presId="urn:microsoft.com/office/officeart/2008/layout/LinedList"/>
    <dgm:cxn modelId="{B7864E28-6CB3-46B2-892A-4EC0CB1F52E8}" srcId="{F15234B9-6EBD-469B-B9F7-1EB89840FC7C}" destId="{4CD39033-5F66-4738-8CF2-FCCD98EC747E}" srcOrd="3" destOrd="0" parTransId="{6C0376B5-181A-4F77-9EA9-56ADA28BCB9A}" sibTransId="{32048331-C501-4B1B-8B21-FA32BBE46C09}"/>
    <dgm:cxn modelId="{7BEFEF33-C045-4691-930F-B0B09F474EC8}" srcId="{F08D7830-32C0-43D9-B3F4-C2A4C1C5D578}" destId="{F15234B9-6EBD-469B-B9F7-1EB89840FC7C}" srcOrd="0" destOrd="0" parTransId="{BB90BEC5-30CC-4418-B3FD-ADCD870E1BF1}" sibTransId="{99F9D06E-B08C-4C1E-9E93-8A5F6976C997}"/>
    <dgm:cxn modelId="{61B37963-9937-4475-9E87-E451E4868AB2}" srcId="{F15234B9-6EBD-469B-B9F7-1EB89840FC7C}" destId="{AC7CC55E-4F7C-4778-8131-CECD47CFCC7D}" srcOrd="2" destOrd="0" parTransId="{90054DC0-D45F-4122-BBCA-9B42AAFD5054}" sibTransId="{D4C82D13-9A9B-4C60-856B-83A5F1207163}"/>
    <dgm:cxn modelId="{D0CA0144-854F-4FE3-9610-53A12A5EB79E}" type="presOf" srcId="{35B1CC23-07F4-4DA2-9E67-8A16252F0C1C}" destId="{0EF479DB-3299-4CA3-8E2B-E647720F0BF9}" srcOrd="0" destOrd="0" presId="urn:microsoft.com/office/officeart/2008/layout/LinedList"/>
    <dgm:cxn modelId="{3EBEFB6C-7376-4CD3-AADE-7C74D368A596}" type="presOf" srcId="{F15234B9-6EBD-469B-B9F7-1EB89840FC7C}" destId="{97D154AD-EE0E-4C2C-9861-53F609CD8C73}" srcOrd="0" destOrd="0" presId="urn:microsoft.com/office/officeart/2008/layout/LinedList"/>
    <dgm:cxn modelId="{D0BBAA77-87BC-4354-8222-003903554E3A}" type="presOf" srcId="{2B129003-A1B6-43DE-B294-59FFCBBC9E45}" destId="{1B88680C-64E7-42F9-A32B-EA7C5545CD36}" srcOrd="0" destOrd="0" presId="urn:microsoft.com/office/officeart/2008/layout/LinedList"/>
    <dgm:cxn modelId="{21E945B0-277D-47DA-B874-EC4BB267B182}" type="presOf" srcId="{AC7CC55E-4F7C-4778-8131-CECD47CFCC7D}" destId="{8083679E-27EB-4AB4-B615-B94DDDB37BB9}" srcOrd="0" destOrd="0" presId="urn:microsoft.com/office/officeart/2008/layout/LinedList"/>
    <dgm:cxn modelId="{F7C7E1C3-63D5-44D7-A642-090BFF314854}" srcId="{F15234B9-6EBD-469B-B9F7-1EB89840FC7C}" destId="{35B1CC23-07F4-4DA2-9E67-8A16252F0C1C}" srcOrd="4" destOrd="0" parTransId="{F5C4FB68-6387-4B74-BB3A-468DAF219E6F}" sibTransId="{5317CDC4-8D85-476A-8475-337CC45A60F7}"/>
    <dgm:cxn modelId="{8761F4CF-EC97-457A-AD2D-99541790E9D0}" type="presOf" srcId="{8FEA4D3A-D928-409B-9F1B-6818ADCC5E9F}" destId="{644B6230-14B3-45DF-937F-4FA6E63521E6}" srcOrd="0" destOrd="0" presId="urn:microsoft.com/office/officeart/2008/layout/LinedList"/>
    <dgm:cxn modelId="{A060D1E8-5BA5-4488-A2E4-9C412291E7DB}" srcId="{F15234B9-6EBD-469B-B9F7-1EB89840FC7C}" destId="{8FEA4D3A-D928-409B-9F1B-6818ADCC5E9F}" srcOrd="1" destOrd="0" parTransId="{831D5442-C35F-4420-BB9B-CBEF78395CE6}" sibTransId="{8F70681B-E685-432D-8003-2AB42116342E}"/>
    <dgm:cxn modelId="{CD35F374-F6CF-4469-B843-65DDD2CBEDD3}" type="presParOf" srcId="{E1EC8823-1A45-406C-880C-57BCA1B91220}" destId="{0D0E83CD-ED1B-4914-99C2-BD53D62E6ECA}" srcOrd="0" destOrd="0" presId="urn:microsoft.com/office/officeart/2008/layout/LinedList"/>
    <dgm:cxn modelId="{3444C7B1-912D-4CFB-999F-E4E44EB3A6BB}" type="presParOf" srcId="{E1EC8823-1A45-406C-880C-57BCA1B91220}" destId="{9EBE4C13-13F5-4E18-AF41-DCBE5BBEDBA4}" srcOrd="1" destOrd="0" presId="urn:microsoft.com/office/officeart/2008/layout/LinedList"/>
    <dgm:cxn modelId="{2B60BBFF-32F5-48AA-8EDD-00029F595A89}" type="presParOf" srcId="{9EBE4C13-13F5-4E18-AF41-DCBE5BBEDBA4}" destId="{97D154AD-EE0E-4C2C-9861-53F609CD8C73}" srcOrd="0" destOrd="0" presId="urn:microsoft.com/office/officeart/2008/layout/LinedList"/>
    <dgm:cxn modelId="{8E62BF95-7399-4527-990F-BB3E51928466}" type="presParOf" srcId="{9EBE4C13-13F5-4E18-AF41-DCBE5BBEDBA4}" destId="{CED07FBD-F036-43CE-8910-82967453BD68}" srcOrd="1" destOrd="0" presId="urn:microsoft.com/office/officeart/2008/layout/LinedList"/>
    <dgm:cxn modelId="{AD16C32B-C005-433D-A906-7B8F2CDF91CC}" type="presParOf" srcId="{CED07FBD-F036-43CE-8910-82967453BD68}" destId="{C9D1C182-8A36-482E-9201-AE6A835687EE}" srcOrd="0" destOrd="0" presId="urn:microsoft.com/office/officeart/2008/layout/LinedList"/>
    <dgm:cxn modelId="{9C4E4FF4-0CE9-4C17-A10D-C059D9A2A30F}" type="presParOf" srcId="{CED07FBD-F036-43CE-8910-82967453BD68}" destId="{B455B0B9-013C-4E08-ABF9-C24B1122E4B5}" srcOrd="1" destOrd="0" presId="urn:microsoft.com/office/officeart/2008/layout/LinedList"/>
    <dgm:cxn modelId="{D2F9E242-7992-4940-8665-E6C9753C5598}" type="presParOf" srcId="{B455B0B9-013C-4E08-ABF9-C24B1122E4B5}" destId="{EDED99AA-F93E-4243-8061-CEBE6117032A}" srcOrd="0" destOrd="0" presId="urn:microsoft.com/office/officeart/2008/layout/LinedList"/>
    <dgm:cxn modelId="{4D1BA215-4B6E-4FE9-B22D-C44D8A16ACD3}" type="presParOf" srcId="{B455B0B9-013C-4E08-ABF9-C24B1122E4B5}" destId="{1B88680C-64E7-42F9-A32B-EA7C5545CD36}" srcOrd="1" destOrd="0" presId="urn:microsoft.com/office/officeart/2008/layout/LinedList"/>
    <dgm:cxn modelId="{49706398-2BE1-4DC8-82A3-C738A4856931}" type="presParOf" srcId="{B455B0B9-013C-4E08-ABF9-C24B1122E4B5}" destId="{27223CEE-608F-43F6-B153-F62A7C3F649C}" srcOrd="2" destOrd="0" presId="urn:microsoft.com/office/officeart/2008/layout/LinedList"/>
    <dgm:cxn modelId="{B8D8DCAA-776E-49EC-9689-346DB6AD7B8E}" type="presParOf" srcId="{CED07FBD-F036-43CE-8910-82967453BD68}" destId="{3DD37B13-6F37-465B-8981-38D22E177DFA}" srcOrd="2" destOrd="0" presId="urn:microsoft.com/office/officeart/2008/layout/LinedList"/>
    <dgm:cxn modelId="{98CC06D0-FB28-4434-A35A-AF2920E167A7}" type="presParOf" srcId="{CED07FBD-F036-43CE-8910-82967453BD68}" destId="{D77DBE41-7760-4E4E-BC3A-CEE648A679BD}" srcOrd="3" destOrd="0" presId="urn:microsoft.com/office/officeart/2008/layout/LinedList"/>
    <dgm:cxn modelId="{2BEF89A6-DF08-4896-A100-A6494FEC78AD}" type="presParOf" srcId="{CED07FBD-F036-43CE-8910-82967453BD68}" destId="{79D50BB0-7430-479D-80DC-E3145FC0CAE2}" srcOrd="4" destOrd="0" presId="urn:microsoft.com/office/officeart/2008/layout/LinedList"/>
    <dgm:cxn modelId="{AB530646-F4C4-44DC-B3EC-502A90863C2A}" type="presParOf" srcId="{79D50BB0-7430-479D-80DC-E3145FC0CAE2}" destId="{6B931EBF-2922-4FF5-AE35-E6BA47A2A321}" srcOrd="0" destOrd="0" presId="urn:microsoft.com/office/officeart/2008/layout/LinedList"/>
    <dgm:cxn modelId="{13794898-7420-4E96-819E-FF655EA3BBC1}" type="presParOf" srcId="{79D50BB0-7430-479D-80DC-E3145FC0CAE2}" destId="{644B6230-14B3-45DF-937F-4FA6E63521E6}" srcOrd="1" destOrd="0" presId="urn:microsoft.com/office/officeart/2008/layout/LinedList"/>
    <dgm:cxn modelId="{472D7B63-580A-4682-83D2-4955B0DB6028}" type="presParOf" srcId="{79D50BB0-7430-479D-80DC-E3145FC0CAE2}" destId="{4558CC8C-E7CB-4186-8A1B-3B08C5CA296F}" srcOrd="2" destOrd="0" presId="urn:microsoft.com/office/officeart/2008/layout/LinedList"/>
    <dgm:cxn modelId="{D9212A5E-4631-4E73-AD32-6B5222561B5F}" type="presParOf" srcId="{CED07FBD-F036-43CE-8910-82967453BD68}" destId="{5F76B482-1F2A-402F-B6B6-92407782356C}" srcOrd="5" destOrd="0" presId="urn:microsoft.com/office/officeart/2008/layout/LinedList"/>
    <dgm:cxn modelId="{E6BAECC2-7276-4DD7-8458-C32A6E3A6202}" type="presParOf" srcId="{CED07FBD-F036-43CE-8910-82967453BD68}" destId="{8C4C683B-EBCE-4EA3-A878-5823FF6A6448}" srcOrd="6" destOrd="0" presId="urn:microsoft.com/office/officeart/2008/layout/LinedList"/>
    <dgm:cxn modelId="{5489C861-DF87-44F3-9510-87E6106F3819}" type="presParOf" srcId="{CED07FBD-F036-43CE-8910-82967453BD68}" destId="{F23BE7E3-0323-4045-A74E-CB9D1EBDB0F4}" srcOrd="7" destOrd="0" presId="urn:microsoft.com/office/officeart/2008/layout/LinedList"/>
    <dgm:cxn modelId="{81ACB921-5101-43C4-81F9-7834AB455210}" type="presParOf" srcId="{F23BE7E3-0323-4045-A74E-CB9D1EBDB0F4}" destId="{30691DE9-3334-47EA-B97F-085985A9380D}" srcOrd="0" destOrd="0" presId="urn:microsoft.com/office/officeart/2008/layout/LinedList"/>
    <dgm:cxn modelId="{5503C62C-CAB9-4E86-BEF5-4ACA236F5E25}" type="presParOf" srcId="{F23BE7E3-0323-4045-A74E-CB9D1EBDB0F4}" destId="{8083679E-27EB-4AB4-B615-B94DDDB37BB9}" srcOrd="1" destOrd="0" presId="urn:microsoft.com/office/officeart/2008/layout/LinedList"/>
    <dgm:cxn modelId="{6A9D6F3C-F683-4A0C-AC51-4BCB583A0918}" type="presParOf" srcId="{F23BE7E3-0323-4045-A74E-CB9D1EBDB0F4}" destId="{51F0A190-266A-4927-AF53-D97543B7F0ED}" srcOrd="2" destOrd="0" presId="urn:microsoft.com/office/officeart/2008/layout/LinedList"/>
    <dgm:cxn modelId="{F0183A04-AFE2-496B-9768-F6468B83FDB5}" type="presParOf" srcId="{CED07FBD-F036-43CE-8910-82967453BD68}" destId="{41514965-DFB7-4469-BC1F-E673C36E4EC9}" srcOrd="8" destOrd="0" presId="urn:microsoft.com/office/officeart/2008/layout/LinedList"/>
    <dgm:cxn modelId="{F0CFD418-AA12-470E-9BEE-264CC07BDAD4}" type="presParOf" srcId="{CED07FBD-F036-43CE-8910-82967453BD68}" destId="{9E8A1F67-D1D3-48D3-8369-CE91F4D258AA}" srcOrd="9" destOrd="0" presId="urn:microsoft.com/office/officeart/2008/layout/LinedList"/>
    <dgm:cxn modelId="{351DF159-B595-4E8F-A129-44CCB845A6D4}" type="presParOf" srcId="{CED07FBD-F036-43CE-8910-82967453BD68}" destId="{9CD36910-9349-43EB-A53D-DBB4F9C5BF95}" srcOrd="10" destOrd="0" presId="urn:microsoft.com/office/officeart/2008/layout/LinedList"/>
    <dgm:cxn modelId="{45CDA04E-BF6A-4C91-87E3-04B2D46F1BD5}" type="presParOf" srcId="{9CD36910-9349-43EB-A53D-DBB4F9C5BF95}" destId="{CF53E0F1-6326-4ADD-AB13-ED877A99E0E4}" srcOrd="0" destOrd="0" presId="urn:microsoft.com/office/officeart/2008/layout/LinedList"/>
    <dgm:cxn modelId="{9323AD81-34E1-4E5B-9236-FF0AC65EA0E4}" type="presParOf" srcId="{9CD36910-9349-43EB-A53D-DBB4F9C5BF95}" destId="{B412013E-E2A3-40DA-8819-884CDE76FD29}" srcOrd="1" destOrd="0" presId="urn:microsoft.com/office/officeart/2008/layout/LinedList"/>
    <dgm:cxn modelId="{921BE24B-28F1-487B-8AA1-87B5D17DA419}" type="presParOf" srcId="{9CD36910-9349-43EB-A53D-DBB4F9C5BF95}" destId="{B589064A-E383-47D0-AD50-B5FC4C2CBE6C}" srcOrd="2" destOrd="0" presId="urn:microsoft.com/office/officeart/2008/layout/LinedList"/>
    <dgm:cxn modelId="{AB3F4AD3-F558-4A25-8BC5-0B3ED700B711}" type="presParOf" srcId="{CED07FBD-F036-43CE-8910-82967453BD68}" destId="{1981AB85-8109-43D7-BCB0-BA29C51463FC}" srcOrd="11" destOrd="0" presId="urn:microsoft.com/office/officeart/2008/layout/LinedList"/>
    <dgm:cxn modelId="{634AE3C3-2AE9-4005-88E7-3E160F02716F}" type="presParOf" srcId="{CED07FBD-F036-43CE-8910-82967453BD68}" destId="{1B360400-6246-4E38-B11A-FBA24EDF3F67}" srcOrd="12" destOrd="0" presId="urn:microsoft.com/office/officeart/2008/layout/LinedList"/>
    <dgm:cxn modelId="{62B72C11-67A6-415F-A3E3-E482306C9BA0}" type="presParOf" srcId="{CED07FBD-F036-43CE-8910-82967453BD68}" destId="{7FCD21F1-2BCD-47AD-9073-34E7ECC2D73F}" srcOrd="13" destOrd="0" presId="urn:microsoft.com/office/officeart/2008/layout/LinedList"/>
    <dgm:cxn modelId="{05F702A1-E142-48FF-829C-808B0A2820D6}" type="presParOf" srcId="{7FCD21F1-2BCD-47AD-9073-34E7ECC2D73F}" destId="{B804E906-C560-4FC2-B0AB-EAEDE12FA6A8}" srcOrd="0" destOrd="0" presId="urn:microsoft.com/office/officeart/2008/layout/LinedList"/>
    <dgm:cxn modelId="{0B95D69C-EBE0-4558-9D44-F9114E05FE24}" type="presParOf" srcId="{7FCD21F1-2BCD-47AD-9073-34E7ECC2D73F}" destId="{0EF479DB-3299-4CA3-8E2B-E647720F0BF9}" srcOrd="1" destOrd="0" presId="urn:microsoft.com/office/officeart/2008/layout/LinedList"/>
    <dgm:cxn modelId="{5C447FB4-6343-4752-82D7-D5FF094576D5}" type="presParOf" srcId="{7FCD21F1-2BCD-47AD-9073-34E7ECC2D73F}" destId="{5B8BB94C-7FC9-4E3A-8C46-FAAAF168B1BD}" srcOrd="2" destOrd="0" presId="urn:microsoft.com/office/officeart/2008/layout/LinedList"/>
    <dgm:cxn modelId="{399297DC-0F36-40F8-BD5E-12AAB3D1F71A}" type="presParOf" srcId="{CED07FBD-F036-43CE-8910-82967453BD68}" destId="{34102C23-0E91-4AEE-82CF-C4B599BFEE44}" srcOrd="14" destOrd="0" presId="urn:microsoft.com/office/officeart/2008/layout/LinedList"/>
    <dgm:cxn modelId="{C3B3BB92-27E3-4086-934E-49713677C397}" type="presParOf" srcId="{CED07FBD-F036-43CE-8910-82967453BD68}" destId="{6A9487F5-9995-4D83-AA09-4671478A0B68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C9F3D7-35A7-4F68-AB8F-0AFEC457B93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54EB16-F389-440A-AE22-8DA7D34F9EFD}">
      <dgm:prSet/>
      <dgm:spPr/>
      <dgm:t>
        <a:bodyPr/>
        <a:lstStyle/>
        <a:p>
          <a:r>
            <a:rPr lang="en-US"/>
            <a:t>Choose one upcoming lesson or lab.</a:t>
          </a:r>
        </a:p>
      </dgm:t>
    </dgm:pt>
    <dgm:pt modelId="{107CE8E9-0CAB-4576-8503-F44B235F476C}" type="parTrans" cxnId="{91DCD465-86C6-4D09-BD03-C20500162EEC}">
      <dgm:prSet/>
      <dgm:spPr/>
      <dgm:t>
        <a:bodyPr/>
        <a:lstStyle/>
        <a:p>
          <a:endParaRPr lang="en-US"/>
        </a:p>
      </dgm:t>
    </dgm:pt>
    <dgm:pt modelId="{2DB0611B-490D-458B-B6F6-7A1FA757737C}" type="sibTrans" cxnId="{91DCD465-86C6-4D09-BD03-C20500162EEC}">
      <dgm:prSet/>
      <dgm:spPr/>
      <dgm:t>
        <a:bodyPr/>
        <a:lstStyle/>
        <a:p>
          <a:endParaRPr lang="en-US"/>
        </a:p>
      </dgm:t>
    </dgm:pt>
    <dgm:pt modelId="{06A1F080-A873-4D03-A35C-93A53D27E56A}">
      <dgm:prSet/>
      <dgm:spPr/>
      <dgm:t>
        <a:bodyPr/>
        <a:lstStyle/>
        <a:p>
          <a:r>
            <a:rPr lang="en-US"/>
            <a:t>Complete the planning frame:</a:t>
          </a:r>
        </a:p>
      </dgm:t>
    </dgm:pt>
    <dgm:pt modelId="{6D0F9ECE-A979-457F-BEEB-FFAD9B958CAE}" type="parTrans" cxnId="{F0213F98-E2DD-4332-90A7-41DE4F29C8B0}">
      <dgm:prSet/>
      <dgm:spPr/>
      <dgm:t>
        <a:bodyPr/>
        <a:lstStyle/>
        <a:p>
          <a:endParaRPr lang="en-US"/>
        </a:p>
      </dgm:t>
    </dgm:pt>
    <dgm:pt modelId="{32207732-DB64-4619-B1C9-F7371F28B8FD}" type="sibTrans" cxnId="{F0213F98-E2DD-4332-90A7-41DE4F29C8B0}">
      <dgm:prSet/>
      <dgm:spPr/>
      <dgm:t>
        <a:bodyPr/>
        <a:lstStyle/>
        <a:p>
          <a:endParaRPr lang="en-US"/>
        </a:p>
      </dgm:t>
    </dgm:pt>
    <dgm:pt modelId="{BE95AD3A-27B8-4EDC-B27F-6808C9983F0B}">
      <dgm:prSet/>
      <dgm:spPr/>
      <dgm:t>
        <a:bodyPr/>
        <a:lstStyle/>
        <a:p>
          <a:r>
            <a:rPr lang="en-US" dirty="0"/>
            <a:t>My lab/topic is: __________</a:t>
          </a:r>
        </a:p>
      </dgm:t>
    </dgm:pt>
    <dgm:pt modelId="{A6EC65E0-EE5C-4B9D-B9D1-E55195A0F098}" type="parTrans" cxnId="{ADB2A244-CA60-4B42-A7E1-B5B46E90243B}">
      <dgm:prSet/>
      <dgm:spPr/>
      <dgm:t>
        <a:bodyPr/>
        <a:lstStyle/>
        <a:p>
          <a:endParaRPr lang="en-US"/>
        </a:p>
      </dgm:t>
    </dgm:pt>
    <dgm:pt modelId="{8DC70AD2-8198-433C-9D28-2640B74A6852}" type="sibTrans" cxnId="{ADB2A244-CA60-4B42-A7E1-B5B46E90243B}">
      <dgm:prSet/>
      <dgm:spPr/>
      <dgm:t>
        <a:bodyPr/>
        <a:lstStyle/>
        <a:p>
          <a:endParaRPr lang="en-US"/>
        </a:p>
      </dgm:t>
    </dgm:pt>
    <dgm:pt modelId="{203217E1-5100-48B7-BDD2-46011C30A775}">
      <dgm:prSet/>
      <dgm:spPr/>
      <dgm:t>
        <a:bodyPr/>
        <a:lstStyle/>
        <a:p>
          <a:r>
            <a:rPr lang="en-US"/>
            <a:t>Students often struggle with: __________</a:t>
          </a:r>
        </a:p>
      </dgm:t>
    </dgm:pt>
    <dgm:pt modelId="{D990DF38-97DB-4354-AE2F-FAC99F3FBA61}" type="parTrans" cxnId="{AD21A2C8-9740-44AA-AA29-9721E4043B6B}">
      <dgm:prSet/>
      <dgm:spPr/>
      <dgm:t>
        <a:bodyPr/>
        <a:lstStyle/>
        <a:p>
          <a:endParaRPr lang="en-US"/>
        </a:p>
      </dgm:t>
    </dgm:pt>
    <dgm:pt modelId="{DC45FB68-DEC2-4638-9363-3954D9770B1E}" type="sibTrans" cxnId="{AD21A2C8-9740-44AA-AA29-9721E4043B6B}">
      <dgm:prSet/>
      <dgm:spPr/>
      <dgm:t>
        <a:bodyPr/>
        <a:lstStyle/>
        <a:p>
          <a:endParaRPr lang="en-US"/>
        </a:p>
      </dgm:t>
    </dgm:pt>
    <dgm:pt modelId="{AB779265-EEED-48E0-8216-CDEFAACB2133}">
      <dgm:prSet/>
      <dgm:spPr/>
      <dgm:t>
        <a:bodyPr/>
        <a:lstStyle/>
        <a:p>
          <a:r>
            <a:rPr lang="en-US"/>
            <a:t>I will use this strategy: __________</a:t>
          </a:r>
        </a:p>
      </dgm:t>
    </dgm:pt>
    <dgm:pt modelId="{0B9BA7EE-BEDC-4742-ACCF-ECEF07512EB1}" type="parTrans" cxnId="{6DA2F799-10CB-4AE2-A5C9-53F1B98D2333}">
      <dgm:prSet/>
      <dgm:spPr/>
      <dgm:t>
        <a:bodyPr/>
        <a:lstStyle/>
        <a:p>
          <a:endParaRPr lang="en-US"/>
        </a:p>
      </dgm:t>
    </dgm:pt>
    <dgm:pt modelId="{FD0DEA71-CEFA-4160-944F-7C34A6BF9E2F}" type="sibTrans" cxnId="{6DA2F799-10CB-4AE2-A5C9-53F1B98D2333}">
      <dgm:prSet/>
      <dgm:spPr/>
      <dgm:t>
        <a:bodyPr/>
        <a:lstStyle/>
        <a:p>
          <a:endParaRPr lang="en-US"/>
        </a:p>
      </dgm:t>
    </dgm:pt>
    <dgm:pt modelId="{7C7C099B-E310-4A13-AB43-E7A402C75362}">
      <dgm:prSet/>
      <dgm:spPr/>
      <dgm:t>
        <a:bodyPr/>
        <a:lstStyle/>
        <a:p>
          <a:r>
            <a:rPr lang="en-US"/>
            <a:t>I will use it before/during/after lab: __________</a:t>
          </a:r>
        </a:p>
      </dgm:t>
    </dgm:pt>
    <dgm:pt modelId="{79EE0544-BC2C-4B7E-B308-1816529DB1F6}" type="parTrans" cxnId="{D91AEE0A-1C24-453B-BFFE-9AABBD47EE99}">
      <dgm:prSet/>
      <dgm:spPr/>
      <dgm:t>
        <a:bodyPr/>
        <a:lstStyle/>
        <a:p>
          <a:endParaRPr lang="en-US"/>
        </a:p>
      </dgm:t>
    </dgm:pt>
    <dgm:pt modelId="{35105110-8640-4A19-9172-482EEBEE18E1}" type="sibTrans" cxnId="{D91AEE0A-1C24-453B-BFFE-9AABBD47EE99}">
      <dgm:prSet/>
      <dgm:spPr/>
      <dgm:t>
        <a:bodyPr/>
        <a:lstStyle/>
        <a:p>
          <a:endParaRPr lang="en-US"/>
        </a:p>
      </dgm:t>
    </dgm:pt>
    <dgm:pt modelId="{C63776DC-92D5-4156-99C1-3523AF78E40E}">
      <dgm:prSet/>
      <dgm:spPr/>
      <dgm:t>
        <a:bodyPr/>
        <a:lstStyle/>
        <a:p>
          <a:r>
            <a:rPr lang="en-US" dirty="0"/>
            <a:t>Students should be able to: __________</a:t>
          </a:r>
        </a:p>
      </dgm:t>
    </dgm:pt>
    <dgm:pt modelId="{67B015BC-AB80-405A-BE7A-868A7CA5BF6A}" type="parTrans" cxnId="{A6EED504-2F7E-4F75-9441-F8066D859DE7}">
      <dgm:prSet/>
      <dgm:spPr/>
      <dgm:t>
        <a:bodyPr/>
        <a:lstStyle/>
        <a:p>
          <a:endParaRPr lang="en-US"/>
        </a:p>
      </dgm:t>
    </dgm:pt>
    <dgm:pt modelId="{9A04C9D2-152A-442C-947A-8C7AC2A51A2F}" type="sibTrans" cxnId="{A6EED504-2F7E-4F75-9441-F8066D859DE7}">
      <dgm:prSet/>
      <dgm:spPr/>
      <dgm:t>
        <a:bodyPr/>
        <a:lstStyle/>
        <a:p>
          <a:endParaRPr lang="en-US"/>
        </a:p>
      </dgm:t>
    </dgm:pt>
    <dgm:pt modelId="{A895D222-AD28-48BB-B165-9297E497195A}" type="pres">
      <dgm:prSet presAssocID="{32C9F3D7-35A7-4F68-AB8F-0AFEC457B93C}" presName="vert0" presStyleCnt="0">
        <dgm:presLayoutVars>
          <dgm:dir/>
          <dgm:animOne val="branch"/>
          <dgm:animLvl val="lvl"/>
        </dgm:presLayoutVars>
      </dgm:prSet>
      <dgm:spPr/>
    </dgm:pt>
    <dgm:pt modelId="{1F2F6673-8333-49C4-8E21-B692137FEE2A}" type="pres">
      <dgm:prSet presAssocID="{7754EB16-F389-440A-AE22-8DA7D34F9EFD}" presName="thickLine" presStyleLbl="alignNode1" presStyleIdx="0" presStyleCnt="7"/>
      <dgm:spPr/>
    </dgm:pt>
    <dgm:pt modelId="{9B5752B3-7CCB-4498-B78B-D9C2B3DAA803}" type="pres">
      <dgm:prSet presAssocID="{7754EB16-F389-440A-AE22-8DA7D34F9EFD}" presName="horz1" presStyleCnt="0"/>
      <dgm:spPr/>
    </dgm:pt>
    <dgm:pt modelId="{86B87F44-11C4-4CB9-B334-C19790067810}" type="pres">
      <dgm:prSet presAssocID="{7754EB16-F389-440A-AE22-8DA7D34F9EFD}" presName="tx1" presStyleLbl="revTx" presStyleIdx="0" presStyleCnt="7"/>
      <dgm:spPr/>
    </dgm:pt>
    <dgm:pt modelId="{3A0E6B1E-16A0-4790-B654-B7E221730C5E}" type="pres">
      <dgm:prSet presAssocID="{7754EB16-F389-440A-AE22-8DA7D34F9EFD}" presName="vert1" presStyleCnt="0"/>
      <dgm:spPr/>
    </dgm:pt>
    <dgm:pt modelId="{64091F71-C49F-4AF8-80BF-C9E33C56E4C7}" type="pres">
      <dgm:prSet presAssocID="{06A1F080-A873-4D03-A35C-93A53D27E56A}" presName="thickLine" presStyleLbl="alignNode1" presStyleIdx="1" presStyleCnt="7"/>
      <dgm:spPr/>
    </dgm:pt>
    <dgm:pt modelId="{40D13373-DD18-4FA7-9607-8624E610FD10}" type="pres">
      <dgm:prSet presAssocID="{06A1F080-A873-4D03-A35C-93A53D27E56A}" presName="horz1" presStyleCnt="0"/>
      <dgm:spPr/>
    </dgm:pt>
    <dgm:pt modelId="{4EAC1B2A-8195-4811-A50F-F13C7141003D}" type="pres">
      <dgm:prSet presAssocID="{06A1F080-A873-4D03-A35C-93A53D27E56A}" presName="tx1" presStyleLbl="revTx" presStyleIdx="1" presStyleCnt="7"/>
      <dgm:spPr/>
    </dgm:pt>
    <dgm:pt modelId="{2BB5AFE9-A13C-422B-A5B1-1247B84D1416}" type="pres">
      <dgm:prSet presAssocID="{06A1F080-A873-4D03-A35C-93A53D27E56A}" presName="vert1" presStyleCnt="0"/>
      <dgm:spPr/>
    </dgm:pt>
    <dgm:pt modelId="{2AABD063-776A-4DB2-A45B-5275C1641F76}" type="pres">
      <dgm:prSet presAssocID="{BE95AD3A-27B8-4EDC-B27F-6808C9983F0B}" presName="thickLine" presStyleLbl="alignNode1" presStyleIdx="2" presStyleCnt="7"/>
      <dgm:spPr/>
    </dgm:pt>
    <dgm:pt modelId="{A1C80C83-898D-4C20-AEE0-4BBA63589C64}" type="pres">
      <dgm:prSet presAssocID="{BE95AD3A-27B8-4EDC-B27F-6808C9983F0B}" presName="horz1" presStyleCnt="0"/>
      <dgm:spPr/>
    </dgm:pt>
    <dgm:pt modelId="{3C2DA839-2AA0-4532-8AFC-A293898765B9}" type="pres">
      <dgm:prSet presAssocID="{BE95AD3A-27B8-4EDC-B27F-6808C9983F0B}" presName="tx1" presStyleLbl="revTx" presStyleIdx="2" presStyleCnt="7"/>
      <dgm:spPr/>
    </dgm:pt>
    <dgm:pt modelId="{13C8C455-59CF-4C45-9CD6-29ABA60E7FF2}" type="pres">
      <dgm:prSet presAssocID="{BE95AD3A-27B8-4EDC-B27F-6808C9983F0B}" presName="vert1" presStyleCnt="0"/>
      <dgm:spPr/>
    </dgm:pt>
    <dgm:pt modelId="{72715A0A-3798-4C23-924F-89BCFF1C358B}" type="pres">
      <dgm:prSet presAssocID="{203217E1-5100-48B7-BDD2-46011C30A775}" presName="thickLine" presStyleLbl="alignNode1" presStyleIdx="3" presStyleCnt="7"/>
      <dgm:spPr/>
    </dgm:pt>
    <dgm:pt modelId="{264B24F7-AD5D-495F-BB39-6B6C451969E1}" type="pres">
      <dgm:prSet presAssocID="{203217E1-5100-48B7-BDD2-46011C30A775}" presName="horz1" presStyleCnt="0"/>
      <dgm:spPr/>
    </dgm:pt>
    <dgm:pt modelId="{D6BAB0EE-9FA4-4B43-AC08-DF2A9F1F9AF5}" type="pres">
      <dgm:prSet presAssocID="{203217E1-5100-48B7-BDD2-46011C30A775}" presName="tx1" presStyleLbl="revTx" presStyleIdx="3" presStyleCnt="7"/>
      <dgm:spPr/>
    </dgm:pt>
    <dgm:pt modelId="{CCF53D9E-4021-4903-BD87-88190BC7AFCB}" type="pres">
      <dgm:prSet presAssocID="{203217E1-5100-48B7-BDD2-46011C30A775}" presName="vert1" presStyleCnt="0"/>
      <dgm:spPr/>
    </dgm:pt>
    <dgm:pt modelId="{16FDEB72-7D59-4111-A77E-C419F57C51A1}" type="pres">
      <dgm:prSet presAssocID="{AB779265-EEED-48E0-8216-CDEFAACB2133}" presName="thickLine" presStyleLbl="alignNode1" presStyleIdx="4" presStyleCnt="7"/>
      <dgm:spPr/>
    </dgm:pt>
    <dgm:pt modelId="{9CE6B2CA-E851-4569-AACE-26DDC7D5D5E0}" type="pres">
      <dgm:prSet presAssocID="{AB779265-EEED-48E0-8216-CDEFAACB2133}" presName="horz1" presStyleCnt="0"/>
      <dgm:spPr/>
    </dgm:pt>
    <dgm:pt modelId="{93719416-356C-43C5-A2A2-D36978B6AC0D}" type="pres">
      <dgm:prSet presAssocID="{AB779265-EEED-48E0-8216-CDEFAACB2133}" presName="tx1" presStyleLbl="revTx" presStyleIdx="4" presStyleCnt="7"/>
      <dgm:spPr/>
    </dgm:pt>
    <dgm:pt modelId="{3ABBFF52-A05D-43CD-B095-C181D2102100}" type="pres">
      <dgm:prSet presAssocID="{AB779265-EEED-48E0-8216-CDEFAACB2133}" presName="vert1" presStyleCnt="0"/>
      <dgm:spPr/>
    </dgm:pt>
    <dgm:pt modelId="{9B53574B-5EA3-4A89-9368-BB1CA60E2612}" type="pres">
      <dgm:prSet presAssocID="{7C7C099B-E310-4A13-AB43-E7A402C75362}" presName="thickLine" presStyleLbl="alignNode1" presStyleIdx="5" presStyleCnt="7"/>
      <dgm:spPr/>
    </dgm:pt>
    <dgm:pt modelId="{104796C8-A7C3-4006-9F22-9CBF974B9400}" type="pres">
      <dgm:prSet presAssocID="{7C7C099B-E310-4A13-AB43-E7A402C75362}" presName="horz1" presStyleCnt="0"/>
      <dgm:spPr/>
    </dgm:pt>
    <dgm:pt modelId="{5309C02C-F8F6-4929-8844-AAADE894B36F}" type="pres">
      <dgm:prSet presAssocID="{7C7C099B-E310-4A13-AB43-E7A402C75362}" presName="tx1" presStyleLbl="revTx" presStyleIdx="5" presStyleCnt="7"/>
      <dgm:spPr/>
    </dgm:pt>
    <dgm:pt modelId="{3154CEFB-6ABB-4094-A804-2E6FF164EA8D}" type="pres">
      <dgm:prSet presAssocID="{7C7C099B-E310-4A13-AB43-E7A402C75362}" presName="vert1" presStyleCnt="0"/>
      <dgm:spPr/>
    </dgm:pt>
    <dgm:pt modelId="{4FF16AA9-D8D8-4B54-A4FD-87265B39D386}" type="pres">
      <dgm:prSet presAssocID="{C63776DC-92D5-4156-99C1-3523AF78E40E}" presName="thickLine" presStyleLbl="alignNode1" presStyleIdx="6" presStyleCnt="7"/>
      <dgm:spPr/>
    </dgm:pt>
    <dgm:pt modelId="{7EBEA1D1-8B9B-4BF1-9275-AD6F79F57208}" type="pres">
      <dgm:prSet presAssocID="{C63776DC-92D5-4156-99C1-3523AF78E40E}" presName="horz1" presStyleCnt="0"/>
      <dgm:spPr/>
    </dgm:pt>
    <dgm:pt modelId="{8BA21985-CB46-4720-BA9E-605D171539E9}" type="pres">
      <dgm:prSet presAssocID="{C63776DC-92D5-4156-99C1-3523AF78E40E}" presName="tx1" presStyleLbl="revTx" presStyleIdx="6" presStyleCnt="7"/>
      <dgm:spPr/>
    </dgm:pt>
    <dgm:pt modelId="{EA2FEB9D-9338-4CAF-88C6-DF320DA5D1B0}" type="pres">
      <dgm:prSet presAssocID="{C63776DC-92D5-4156-99C1-3523AF78E40E}" presName="vert1" presStyleCnt="0"/>
      <dgm:spPr/>
    </dgm:pt>
  </dgm:ptLst>
  <dgm:cxnLst>
    <dgm:cxn modelId="{A6EED504-2F7E-4F75-9441-F8066D859DE7}" srcId="{32C9F3D7-35A7-4F68-AB8F-0AFEC457B93C}" destId="{C63776DC-92D5-4156-99C1-3523AF78E40E}" srcOrd="6" destOrd="0" parTransId="{67B015BC-AB80-405A-BE7A-868A7CA5BF6A}" sibTransId="{9A04C9D2-152A-442C-947A-8C7AC2A51A2F}"/>
    <dgm:cxn modelId="{D91AEE0A-1C24-453B-BFFE-9AABBD47EE99}" srcId="{32C9F3D7-35A7-4F68-AB8F-0AFEC457B93C}" destId="{7C7C099B-E310-4A13-AB43-E7A402C75362}" srcOrd="5" destOrd="0" parTransId="{79EE0544-BC2C-4B7E-B308-1816529DB1F6}" sibTransId="{35105110-8640-4A19-9172-482EEBEE18E1}"/>
    <dgm:cxn modelId="{6D2A3E25-C8AF-41EC-9F41-6212AD280FA5}" type="presOf" srcId="{BE95AD3A-27B8-4EDC-B27F-6808C9983F0B}" destId="{3C2DA839-2AA0-4532-8AFC-A293898765B9}" srcOrd="0" destOrd="0" presId="urn:microsoft.com/office/officeart/2008/layout/LinedList"/>
    <dgm:cxn modelId="{ADB2A244-CA60-4B42-A7E1-B5B46E90243B}" srcId="{32C9F3D7-35A7-4F68-AB8F-0AFEC457B93C}" destId="{BE95AD3A-27B8-4EDC-B27F-6808C9983F0B}" srcOrd="2" destOrd="0" parTransId="{A6EC65E0-EE5C-4B9D-B9D1-E55195A0F098}" sibTransId="{8DC70AD2-8198-433C-9D28-2640B74A6852}"/>
    <dgm:cxn modelId="{91DCD465-86C6-4D09-BD03-C20500162EEC}" srcId="{32C9F3D7-35A7-4F68-AB8F-0AFEC457B93C}" destId="{7754EB16-F389-440A-AE22-8DA7D34F9EFD}" srcOrd="0" destOrd="0" parTransId="{107CE8E9-0CAB-4576-8503-F44B235F476C}" sibTransId="{2DB0611B-490D-458B-B6F6-7A1FA757737C}"/>
    <dgm:cxn modelId="{D7E6A346-1091-4BC5-B0F0-6D2E6ADF20EE}" type="presOf" srcId="{203217E1-5100-48B7-BDD2-46011C30A775}" destId="{D6BAB0EE-9FA4-4B43-AC08-DF2A9F1F9AF5}" srcOrd="0" destOrd="0" presId="urn:microsoft.com/office/officeart/2008/layout/LinedList"/>
    <dgm:cxn modelId="{F0213F98-E2DD-4332-90A7-41DE4F29C8B0}" srcId="{32C9F3D7-35A7-4F68-AB8F-0AFEC457B93C}" destId="{06A1F080-A873-4D03-A35C-93A53D27E56A}" srcOrd="1" destOrd="0" parTransId="{6D0F9ECE-A979-457F-BEEB-FFAD9B958CAE}" sibTransId="{32207732-DB64-4619-B1C9-F7371F28B8FD}"/>
    <dgm:cxn modelId="{6DA2F799-10CB-4AE2-A5C9-53F1B98D2333}" srcId="{32C9F3D7-35A7-4F68-AB8F-0AFEC457B93C}" destId="{AB779265-EEED-48E0-8216-CDEFAACB2133}" srcOrd="4" destOrd="0" parTransId="{0B9BA7EE-BEDC-4742-ACCF-ECEF07512EB1}" sibTransId="{FD0DEA71-CEFA-4160-944F-7C34A6BF9E2F}"/>
    <dgm:cxn modelId="{AD21A2C8-9740-44AA-AA29-9721E4043B6B}" srcId="{32C9F3D7-35A7-4F68-AB8F-0AFEC457B93C}" destId="{203217E1-5100-48B7-BDD2-46011C30A775}" srcOrd="3" destOrd="0" parTransId="{D990DF38-97DB-4354-AE2F-FAC99F3FBA61}" sibTransId="{DC45FB68-DEC2-4638-9363-3954D9770B1E}"/>
    <dgm:cxn modelId="{271AB2CB-0927-4DB8-92C0-7D5F9E5EF02C}" type="presOf" srcId="{7C7C099B-E310-4A13-AB43-E7A402C75362}" destId="{5309C02C-F8F6-4929-8844-AAADE894B36F}" srcOrd="0" destOrd="0" presId="urn:microsoft.com/office/officeart/2008/layout/LinedList"/>
    <dgm:cxn modelId="{B06400CC-C544-477D-9214-98A5393FBF1D}" type="presOf" srcId="{AB779265-EEED-48E0-8216-CDEFAACB2133}" destId="{93719416-356C-43C5-A2A2-D36978B6AC0D}" srcOrd="0" destOrd="0" presId="urn:microsoft.com/office/officeart/2008/layout/LinedList"/>
    <dgm:cxn modelId="{A9983BCC-8CCE-445D-A2E8-8B9F0E7304E2}" type="presOf" srcId="{32C9F3D7-35A7-4F68-AB8F-0AFEC457B93C}" destId="{A895D222-AD28-48BB-B165-9297E497195A}" srcOrd="0" destOrd="0" presId="urn:microsoft.com/office/officeart/2008/layout/LinedList"/>
    <dgm:cxn modelId="{0F6B8FD0-D1AF-4EA9-B267-8DDFD999D20E}" type="presOf" srcId="{C63776DC-92D5-4156-99C1-3523AF78E40E}" destId="{8BA21985-CB46-4720-BA9E-605D171539E9}" srcOrd="0" destOrd="0" presId="urn:microsoft.com/office/officeart/2008/layout/LinedList"/>
    <dgm:cxn modelId="{E51F01DD-DF50-44F3-A4BA-8F4C08D75E31}" type="presOf" srcId="{06A1F080-A873-4D03-A35C-93A53D27E56A}" destId="{4EAC1B2A-8195-4811-A50F-F13C7141003D}" srcOrd="0" destOrd="0" presId="urn:microsoft.com/office/officeart/2008/layout/LinedList"/>
    <dgm:cxn modelId="{2FA4E1DF-D9BA-4E99-BA74-FF4E0327E3CC}" type="presOf" srcId="{7754EB16-F389-440A-AE22-8DA7D34F9EFD}" destId="{86B87F44-11C4-4CB9-B334-C19790067810}" srcOrd="0" destOrd="0" presId="urn:microsoft.com/office/officeart/2008/layout/LinedList"/>
    <dgm:cxn modelId="{E0AFEAA0-77C8-4BA4-90AC-282E72A00B2E}" type="presParOf" srcId="{A895D222-AD28-48BB-B165-9297E497195A}" destId="{1F2F6673-8333-49C4-8E21-B692137FEE2A}" srcOrd="0" destOrd="0" presId="urn:microsoft.com/office/officeart/2008/layout/LinedList"/>
    <dgm:cxn modelId="{9A7B0D6E-BB49-4B02-A33D-D044E059F797}" type="presParOf" srcId="{A895D222-AD28-48BB-B165-9297E497195A}" destId="{9B5752B3-7CCB-4498-B78B-D9C2B3DAA803}" srcOrd="1" destOrd="0" presId="urn:microsoft.com/office/officeart/2008/layout/LinedList"/>
    <dgm:cxn modelId="{B1E4B02E-C755-4A16-BDF3-49879E4107D6}" type="presParOf" srcId="{9B5752B3-7CCB-4498-B78B-D9C2B3DAA803}" destId="{86B87F44-11C4-4CB9-B334-C19790067810}" srcOrd="0" destOrd="0" presId="urn:microsoft.com/office/officeart/2008/layout/LinedList"/>
    <dgm:cxn modelId="{057FFCC7-BD07-421B-A4B4-EAA37EE8BD2F}" type="presParOf" srcId="{9B5752B3-7CCB-4498-B78B-D9C2B3DAA803}" destId="{3A0E6B1E-16A0-4790-B654-B7E221730C5E}" srcOrd="1" destOrd="0" presId="urn:microsoft.com/office/officeart/2008/layout/LinedList"/>
    <dgm:cxn modelId="{4D8E6DC6-869C-46B2-BFFE-B1546A884B6A}" type="presParOf" srcId="{A895D222-AD28-48BB-B165-9297E497195A}" destId="{64091F71-C49F-4AF8-80BF-C9E33C56E4C7}" srcOrd="2" destOrd="0" presId="urn:microsoft.com/office/officeart/2008/layout/LinedList"/>
    <dgm:cxn modelId="{4CEBE74C-EF69-44B2-A7D1-AD669905105C}" type="presParOf" srcId="{A895D222-AD28-48BB-B165-9297E497195A}" destId="{40D13373-DD18-4FA7-9607-8624E610FD10}" srcOrd="3" destOrd="0" presId="urn:microsoft.com/office/officeart/2008/layout/LinedList"/>
    <dgm:cxn modelId="{E2499255-6B76-4935-96DB-111E27FD3E39}" type="presParOf" srcId="{40D13373-DD18-4FA7-9607-8624E610FD10}" destId="{4EAC1B2A-8195-4811-A50F-F13C7141003D}" srcOrd="0" destOrd="0" presId="urn:microsoft.com/office/officeart/2008/layout/LinedList"/>
    <dgm:cxn modelId="{86B593A0-1C12-4E9D-83BB-6C2FD5E560F8}" type="presParOf" srcId="{40D13373-DD18-4FA7-9607-8624E610FD10}" destId="{2BB5AFE9-A13C-422B-A5B1-1247B84D1416}" srcOrd="1" destOrd="0" presId="urn:microsoft.com/office/officeart/2008/layout/LinedList"/>
    <dgm:cxn modelId="{F25EC36D-199A-4EE0-945C-3DA1C1355682}" type="presParOf" srcId="{A895D222-AD28-48BB-B165-9297E497195A}" destId="{2AABD063-776A-4DB2-A45B-5275C1641F76}" srcOrd="4" destOrd="0" presId="urn:microsoft.com/office/officeart/2008/layout/LinedList"/>
    <dgm:cxn modelId="{9A2101C0-EE1F-4F7A-A674-A39746ECB371}" type="presParOf" srcId="{A895D222-AD28-48BB-B165-9297E497195A}" destId="{A1C80C83-898D-4C20-AEE0-4BBA63589C64}" srcOrd="5" destOrd="0" presId="urn:microsoft.com/office/officeart/2008/layout/LinedList"/>
    <dgm:cxn modelId="{73F3348D-1E87-4C47-923A-4FAA647A9690}" type="presParOf" srcId="{A1C80C83-898D-4C20-AEE0-4BBA63589C64}" destId="{3C2DA839-2AA0-4532-8AFC-A293898765B9}" srcOrd="0" destOrd="0" presId="urn:microsoft.com/office/officeart/2008/layout/LinedList"/>
    <dgm:cxn modelId="{A947B63D-57C1-4506-8929-59BB70936E1B}" type="presParOf" srcId="{A1C80C83-898D-4C20-AEE0-4BBA63589C64}" destId="{13C8C455-59CF-4C45-9CD6-29ABA60E7FF2}" srcOrd="1" destOrd="0" presId="urn:microsoft.com/office/officeart/2008/layout/LinedList"/>
    <dgm:cxn modelId="{19C4A1C9-390E-4BC3-8A21-CA8E280153A4}" type="presParOf" srcId="{A895D222-AD28-48BB-B165-9297E497195A}" destId="{72715A0A-3798-4C23-924F-89BCFF1C358B}" srcOrd="6" destOrd="0" presId="urn:microsoft.com/office/officeart/2008/layout/LinedList"/>
    <dgm:cxn modelId="{BE902EB9-4528-46DB-BC3A-49F85DFF61CA}" type="presParOf" srcId="{A895D222-AD28-48BB-B165-9297E497195A}" destId="{264B24F7-AD5D-495F-BB39-6B6C451969E1}" srcOrd="7" destOrd="0" presId="urn:microsoft.com/office/officeart/2008/layout/LinedList"/>
    <dgm:cxn modelId="{DCAE0B4C-DA8D-4191-8B95-B17024B63627}" type="presParOf" srcId="{264B24F7-AD5D-495F-BB39-6B6C451969E1}" destId="{D6BAB0EE-9FA4-4B43-AC08-DF2A9F1F9AF5}" srcOrd="0" destOrd="0" presId="urn:microsoft.com/office/officeart/2008/layout/LinedList"/>
    <dgm:cxn modelId="{FC71894F-FFA1-4E0A-9BFF-232C6EDACFD6}" type="presParOf" srcId="{264B24F7-AD5D-495F-BB39-6B6C451969E1}" destId="{CCF53D9E-4021-4903-BD87-88190BC7AFCB}" srcOrd="1" destOrd="0" presId="urn:microsoft.com/office/officeart/2008/layout/LinedList"/>
    <dgm:cxn modelId="{114F9445-DB33-4BA3-83AF-D59AC61CF682}" type="presParOf" srcId="{A895D222-AD28-48BB-B165-9297E497195A}" destId="{16FDEB72-7D59-4111-A77E-C419F57C51A1}" srcOrd="8" destOrd="0" presId="urn:microsoft.com/office/officeart/2008/layout/LinedList"/>
    <dgm:cxn modelId="{2EE7D95E-3EC1-4E53-9A1B-71DDC45BD64B}" type="presParOf" srcId="{A895D222-AD28-48BB-B165-9297E497195A}" destId="{9CE6B2CA-E851-4569-AACE-26DDC7D5D5E0}" srcOrd="9" destOrd="0" presId="urn:microsoft.com/office/officeart/2008/layout/LinedList"/>
    <dgm:cxn modelId="{0E1F73C6-7306-47A8-9D37-3BE57450FA20}" type="presParOf" srcId="{9CE6B2CA-E851-4569-AACE-26DDC7D5D5E0}" destId="{93719416-356C-43C5-A2A2-D36978B6AC0D}" srcOrd="0" destOrd="0" presId="urn:microsoft.com/office/officeart/2008/layout/LinedList"/>
    <dgm:cxn modelId="{12883B01-425B-4798-AAD9-6FFFEF9E8D08}" type="presParOf" srcId="{9CE6B2CA-E851-4569-AACE-26DDC7D5D5E0}" destId="{3ABBFF52-A05D-43CD-B095-C181D2102100}" srcOrd="1" destOrd="0" presId="urn:microsoft.com/office/officeart/2008/layout/LinedList"/>
    <dgm:cxn modelId="{4C946BCC-E813-4C97-BE4B-CE707E0B78FF}" type="presParOf" srcId="{A895D222-AD28-48BB-B165-9297E497195A}" destId="{9B53574B-5EA3-4A89-9368-BB1CA60E2612}" srcOrd="10" destOrd="0" presId="urn:microsoft.com/office/officeart/2008/layout/LinedList"/>
    <dgm:cxn modelId="{DBD2F3AE-8E58-4FD3-B128-848A58F887A4}" type="presParOf" srcId="{A895D222-AD28-48BB-B165-9297E497195A}" destId="{104796C8-A7C3-4006-9F22-9CBF974B9400}" srcOrd="11" destOrd="0" presId="urn:microsoft.com/office/officeart/2008/layout/LinedList"/>
    <dgm:cxn modelId="{4154DFC4-17AF-4254-890A-B1636D830A13}" type="presParOf" srcId="{104796C8-A7C3-4006-9F22-9CBF974B9400}" destId="{5309C02C-F8F6-4929-8844-AAADE894B36F}" srcOrd="0" destOrd="0" presId="urn:microsoft.com/office/officeart/2008/layout/LinedList"/>
    <dgm:cxn modelId="{448A278E-CD8E-4757-90EE-14768779F049}" type="presParOf" srcId="{104796C8-A7C3-4006-9F22-9CBF974B9400}" destId="{3154CEFB-6ABB-4094-A804-2E6FF164EA8D}" srcOrd="1" destOrd="0" presId="urn:microsoft.com/office/officeart/2008/layout/LinedList"/>
    <dgm:cxn modelId="{261B3EB7-A4CB-4743-9659-595CAB5F54BD}" type="presParOf" srcId="{A895D222-AD28-48BB-B165-9297E497195A}" destId="{4FF16AA9-D8D8-4B54-A4FD-87265B39D386}" srcOrd="12" destOrd="0" presId="urn:microsoft.com/office/officeart/2008/layout/LinedList"/>
    <dgm:cxn modelId="{7EBFF09B-7084-4C31-AB21-DECFDA2D0C2F}" type="presParOf" srcId="{A895D222-AD28-48BB-B165-9297E497195A}" destId="{7EBEA1D1-8B9B-4BF1-9275-AD6F79F57208}" srcOrd="13" destOrd="0" presId="urn:microsoft.com/office/officeart/2008/layout/LinedList"/>
    <dgm:cxn modelId="{560B316B-298F-413B-AD5E-9C2D625276EE}" type="presParOf" srcId="{7EBEA1D1-8B9B-4BF1-9275-AD6F79F57208}" destId="{8BA21985-CB46-4720-BA9E-605D171539E9}" srcOrd="0" destOrd="0" presId="urn:microsoft.com/office/officeart/2008/layout/LinedList"/>
    <dgm:cxn modelId="{24289A3E-8726-4274-AF9E-A4E57AB46951}" type="presParOf" srcId="{7EBEA1D1-8B9B-4BF1-9275-AD6F79F57208}" destId="{EA2FEB9D-9338-4CAF-88C6-DF320DA5D1B0}" srcOrd="1" destOrd="0" presId="urn:microsoft.com/office/officeart/2008/layout/LinedList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E0A1B-B08A-4E34-B2CC-0E661B362FA9}">
      <dsp:nvSpPr>
        <dsp:cNvPr id="0" name=""/>
        <dsp:cNvSpPr/>
      </dsp:nvSpPr>
      <dsp:spPr>
        <a:xfrm>
          <a:off x="0" y="8289"/>
          <a:ext cx="7413422" cy="10222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D5192-2A87-4692-87D6-026CADEDB40D}">
      <dsp:nvSpPr>
        <dsp:cNvPr id="0" name=""/>
        <dsp:cNvSpPr/>
      </dsp:nvSpPr>
      <dsp:spPr>
        <a:xfrm>
          <a:off x="309235" y="238299"/>
          <a:ext cx="562796" cy="562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522A6-BA29-4640-B952-F7AF0A09B8DE}">
      <dsp:nvSpPr>
        <dsp:cNvPr id="0" name=""/>
        <dsp:cNvSpPr/>
      </dsp:nvSpPr>
      <dsp:spPr>
        <a:xfrm>
          <a:off x="1181268" y="8289"/>
          <a:ext cx="6196373" cy="1086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952" tIns="114952" rIns="114952" bIns="11495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Why culinary students forget         or get overloaded</a:t>
          </a:r>
        </a:p>
      </dsp:txBody>
      <dsp:txXfrm>
        <a:off x="1181268" y="8289"/>
        <a:ext cx="6196373" cy="1086159"/>
      </dsp:txXfrm>
    </dsp:sp>
    <dsp:sp modelId="{E4FE3D6B-0895-487A-8A55-DCAC41D84AC9}">
      <dsp:nvSpPr>
        <dsp:cNvPr id="0" name=""/>
        <dsp:cNvSpPr/>
      </dsp:nvSpPr>
      <dsp:spPr>
        <a:xfrm>
          <a:off x="0" y="1469227"/>
          <a:ext cx="7413422" cy="10222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688AC-8246-4E0E-99CD-9322106D3FE6}">
      <dsp:nvSpPr>
        <dsp:cNvPr id="0" name=""/>
        <dsp:cNvSpPr/>
      </dsp:nvSpPr>
      <dsp:spPr>
        <a:xfrm>
          <a:off x="309235" y="1595998"/>
          <a:ext cx="562796" cy="562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B15411-6537-4D76-84B8-E04D0617BC45}">
      <dsp:nvSpPr>
        <dsp:cNvPr id="0" name=""/>
        <dsp:cNvSpPr/>
      </dsp:nvSpPr>
      <dsp:spPr>
        <a:xfrm>
          <a:off x="1181268" y="1365988"/>
          <a:ext cx="6196373" cy="1086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952" tIns="114952" rIns="114952" bIns="11495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Brain-based principles that   explain it</a:t>
          </a:r>
        </a:p>
      </dsp:txBody>
      <dsp:txXfrm>
        <a:off x="1181268" y="1365988"/>
        <a:ext cx="6196373" cy="1086159"/>
      </dsp:txXfrm>
    </dsp:sp>
    <dsp:sp modelId="{0F6D434C-1B61-4A14-9639-D01FD252EAC1}">
      <dsp:nvSpPr>
        <dsp:cNvPr id="0" name=""/>
        <dsp:cNvSpPr/>
      </dsp:nvSpPr>
      <dsp:spPr>
        <a:xfrm>
          <a:off x="0" y="2723687"/>
          <a:ext cx="7413422" cy="10222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3799C-A682-4A92-9BF7-A5AB0C673FF7}">
      <dsp:nvSpPr>
        <dsp:cNvPr id="0" name=""/>
        <dsp:cNvSpPr/>
      </dsp:nvSpPr>
      <dsp:spPr>
        <a:xfrm>
          <a:off x="309235" y="2953698"/>
          <a:ext cx="562796" cy="562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440A7-401D-4599-822B-D22257476337}">
      <dsp:nvSpPr>
        <dsp:cNvPr id="0" name=""/>
        <dsp:cNvSpPr/>
      </dsp:nvSpPr>
      <dsp:spPr>
        <a:xfrm>
          <a:off x="1181268" y="2723687"/>
          <a:ext cx="6196373" cy="1086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952" tIns="114952" rIns="114952" bIns="11495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Lab-ready strategies to reduce overload and improve retention</a:t>
          </a:r>
        </a:p>
      </dsp:txBody>
      <dsp:txXfrm>
        <a:off x="1181268" y="2723687"/>
        <a:ext cx="6196373" cy="1086159"/>
      </dsp:txXfrm>
    </dsp:sp>
    <dsp:sp modelId="{18F52AC8-0052-4E99-B172-D791551826CF}">
      <dsp:nvSpPr>
        <dsp:cNvPr id="0" name=""/>
        <dsp:cNvSpPr/>
      </dsp:nvSpPr>
      <dsp:spPr>
        <a:xfrm>
          <a:off x="0" y="4081386"/>
          <a:ext cx="7413422" cy="10222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984A9-FB70-4D9A-A953-3D1F05887EF6}">
      <dsp:nvSpPr>
        <dsp:cNvPr id="0" name=""/>
        <dsp:cNvSpPr/>
      </dsp:nvSpPr>
      <dsp:spPr>
        <a:xfrm>
          <a:off x="309235" y="4311397"/>
          <a:ext cx="562796" cy="562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F9582-89DC-4615-96D2-1F83694A36EE}">
      <dsp:nvSpPr>
        <dsp:cNvPr id="0" name=""/>
        <dsp:cNvSpPr/>
      </dsp:nvSpPr>
      <dsp:spPr>
        <a:xfrm>
          <a:off x="1181268" y="4081386"/>
          <a:ext cx="6196373" cy="1086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952" tIns="114952" rIns="114952" bIns="11495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Practice applying one strategy</a:t>
          </a:r>
        </a:p>
      </dsp:txBody>
      <dsp:txXfrm>
        <a:off x="1181268" y="4081386"/>
        <a:ext cx="6196373" cy="1086159"/>
      </dsp:txXfrm>
    </dsp:sp>
    <dsp:sp modelId="{9F7E0D9D-2E00-45F2-AAF0-FE5FF9BCA73E}">
      <dsp:nvSpPr>
        <dsp:cNvPr id="0" name=""/>
        <dsp:cNvSpPr/>
      </dsp:nvSpPr>
      <dsp:spPr>
        <a:xfrm>
          <a:off x="0" y="5439086"/>
          <a:ext cx="7413422" cy="10222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033B9-2F10-4C2F-8D34-6564CD74807B}">
      <dsp:nvSpPr>
        <dsp:cNvPr id="0" name=""/>
        <dsp:cNvSpPr/>
      </dsp:nvSpPr>
      <dsp:spPr>
        <a:xfrm>
          <a:off x="309235" y="5669096"/>
          <a:ext cx="562796" cy="562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EC22D-3296-44A0-81F4-A0110FC69716}">
      <dsp:nvSpPr>
        <dsp:cNvPr id="0" name=""/>
        <dsp:cNvSpPr/>
      </dsp:nvSpPr>
      <dsp:spPr>
        <a:xfrm>
          <a:off x="1181268" y="5439086"/>
          <a:ext cx="6196373" cy="1086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952" tIns="114952" rIns="114952" bIns="11495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Commit to one change and  connect to this presentation</a:t>
          </a:r>
        </a:p>
      </dsp:txBody>
      <dsp:txXfrm>
        <a:off x="1181268" y="5439086"/>
        <a:ext cx="6196373" cy="1086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216-83C7-42A1-8F44-6D52419A9642}">
      <dsp:nvSpPr>
        <dsp:cNvPr id="0" name=""/>
        <dsp:cNvSpPr/>
      </dsp:nvSpPr>
      <dsp:spPr>
        <a:xfrm>
          <a:off x="1582048" y="4135"/>
          <a:ext cx="8690400" cy="521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Culinary Students need to: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Understand concepts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Follow procedures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Work safely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Use tools correctly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Collaborate under pressure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Manage time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Remember and transfer skills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Perform in real time under pressure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1" kern="1200" dirty="0">
              <a:solidFill>
                <a:schemeClr val="bg2">
                  <a:lumMod val="25000"/>
                </a:schemeClr>
              </a:solidFill>
            </a:rPr>
            <a:t>They are not just learning information. They are learning performance.</a:t>
          </a:r>
          <a:endParaRPr lang="en-US" sz="2700" kern="1200" dirty="0"/>
        </a:p>
      </dsp:txBody>
      <dsp:txXfrm>
        <a:off x="1582048" y="4135"/>
        <a:ext cx="8690400" cy="5214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53A24-22E7-43A7-933D-EBE766FB537F}">
      <dsp:nvSpPr>
        <dsp:cNvPr id="0" name=""/>
        <dsp:cNvSpPr/>
      </dsp:nvSpPr>
      <dsp:spPr>
        <a:xfrm>
          <a:off x="0" y="95331"/>
          <a:ext cx="7624479" cy="455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1: Attention is Key</a:t>
          </a:r>
          <a:endParaRPr lang="en-US" sz="1900" kern="1200" dirty="0"/>
        </a:p>
      </dsp:txBody>
      <dsp:txXfrm>
        <a:off x="22246" y="117577"/>
        <a:ext cx="7579987" cy="411223"/>
      </dsp:txXfrm>
    </dsp:sp>
    <dsp:sp modelId="{62E68755-032A-4F6A-902D-7B1D62FF0191}">
      <dsp:nvSpPr>
        <dsp:cNvPr id="0" name=""/>
        <dsp:cNvSpPr/>
      </dsp:nvSpPr>
      <dsp:spPr>
        <a:xfrm>
          <a:off x="0" y="551046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Capture, Focus, Reset</a:t>
          </a:r>
        </a:p>
      </dsp:txBody>
      <dsp:txXfrm>
        <a:off x="0" y="551046"/>
        <a:ext cx="7624479" cy="314640"/>
      </dsp:txXfrm>
    </dsp:sp>
    <dsp:sp modelId="{2FCE2C97-1014-4F8D-BCF1-FDE99A0345F4}">
      <dsp:nvSpPr>
        <dsp:cNvPr id="0" name=""/>
        <dsp:cNvSpPr/>
      </dsp:nvSpPr>
      <dsp:spPr>
        <a:xfrm>
          <a:off x="0" y="865686"/>
          <a:ext cx="7624479" cy="455715"/>
        </a:xfrm>
        <a:prstGeom prst="roundRect">
          <a:avLst/>
        </a:prstGeom>
        <a:solidFill>
          <a:schemeClr val="accent5">
            <a:hueOff val="303874"/>
            <a:satOff val="-3413"/>
            <a:lumOff val="-7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2: Working Memory is Limited</a:t>
          </a:r>
          <a:endParaRPr lang="en-US" sz="1900" kern="1200" dirty="0"/>
        </a:p>
      </dsp:txBody>
      <dsp:txXfrm>
        <a:off x="22246" y="887932"/>
        <a:ext cx="7579987" cy="411223"/>
      </dsp:txXfrm>
    </dsp:sp>
    <dsp:sp modelId="{6ED13FB8-CE8C-4DB9-95B1-8D03EBFD5737}">
      <dsp:nvSpPr>
        <dsp:cNvPr id="0" name=""/>
        <dsp:cNvSpPr/>
      </dsp:nvSpPr>
      <dsp:spPr>
        <a:xfrm>
          <a:off x="0" y="1321401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Chunk the Demo</a:t>
          </a:r>
        </a:p>
      </dsp:txBody>
      <dsp:txXfrm>
        <a:off x="0" y="1321401"/>
        <a:ext cx="7624479" cy="314640"/>
      </dsp:txXfrm>
    </dsp:sp>
    <dsp:sp modelId="{743911FA-0964-4E77-9A9E-1C04F1AAFB0E}">
      <dsp:nvSpPr>
        <dsp:cNvPr id="0" name=""/>
        <dsp:cNvSpPr/>
      </dsp:nvSpPr>
      <dsp:spPr>
        <a:xfrm>
          <a:off x="0" y="1636041"/>
          <a:ext cx="7624479" cy="455715"/>
        </a:xfrm>
        <a:prstGeom prst="roundRect">
          <a:avLst/>
        </a:prstGeom>
        <a:solidFill>
          <a:schemeClr val="accent5">
            <a:hueOff val="607749"/>
            <a:satOff val="-6826"/>
            <a:lumOff val="-14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3: Reduce Cognitive Load</a:t>
          </a:r>
          <a:endParaRPr lang="en-US" sz="1900" kern="1200" dirty="0"/>
        </a:p>
      </dsp:txBody>
      <dsp:txXfrm>
        <a:off x="22246" y="1658287"/>
        <a:ext cx="7579987" cy="411223"/>
      </dsp:txXfrm>
    </dsp:sp>
    <dsp:sp modelId="{456DB741-6735-43EF-853F-0FF70B35CE96}">
      <dsp:nvSpPr>
        <dsp:cNvPr id="0" name=""/>
        <dsp:cNvSpPr/>
      </dsp:nvSpPr>
      <dsp:spPr>
        <a:xfrm>
          <a:off x="0" y="2091756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Do a Cognitive Load Audit</a:t>
          </a:r>
        </a:p>
      </dsp:txBody>
      <dsp:txXfrm>
        <a:off x="0" y="2091756"/>
        <a:ext cx="7624479" cy="314640"/>
      </dsp:txXfrm>
    </dsp:sp>
    <dsp:sp modelId="{005DE865-99F3-4682-8B8F-BE337926ED55}">
      <dsp:nvSpPr>
        <dsp:cNvPr id="0" name=""/>
        <dsp:cNvSpPr/>
      </dsp:nvSpPr>
      <dsp:spPr>
        <a:xfrm>
          <a:off x="0" y="2406396"/>
          <a:ext cx="7624479" cy="455715"/>
        </a:xfrm>
        <a:prstGeom prst="roundRect">
          <a:avLst/>
        </a:prstGeom>
        <a:solidFill>
          <a:schemeClr val="accent5">
            <a:hueOff val="911623"/>
            <a:satOff val="-10239"/>
            <a:lumOff val="-21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4: Emotion Shapes Learning</a:t>
          </a:r>
          <a:endParaRPr lang="en-US" sz="1900" kern="1200" dirty="0"/>
        </a:p>
      </dsp:txBody>
      <dsp:txXfrm>
        <a:off x="22246" y="2428642"/>
        <a:ext cx="7579987" cy="411223"/>
      </dsp:txXfrm>
    </dsp:sp>
    <dsp:sp modelId="{D940305B-ADE3-47F2-8165-029DEFC2B88F}">
      <dsp:nvSpPr>
        <dsp:cNvPr id="0" name=""/>
        <dsp:cNvSpPr/>
      </dsp:nvSpPr>
      <dsp:spPr>
        <a:xfrm>
          <a:off x="0" y="2862111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Lower Threat, Raise Challenge</a:t>
          </a:r>
        </a:p>
      </dsp:txBody>
      <dsp:txXfrm>
        <a:off x="0" y="2862111"/>
        <a:ext cx="7624479" cy="314640"/>
      </dsp:txXfrm>
    </dsp:sp>
    <dsp:sp modelId="{4B8C2865-9A8A-4443-920A-7E1B33FCE856}">
      <dsp:nvSpPr>
        <dsp:cNvPr id="0" name=""/>
        <dsp:cNvSpPr/>
      </dsp:nvSpPr>
      <dsp:spPr>
        <a:xfrm>
          <a:off x="0" y="3176751"/>
          <a:ext cx="7624479" cy="455715"/>
        </a:xfrm>
        <a:prstGeom prst="roundRect">
          <a:avLst/>
        </a:prstGeom>
        <a:solidFill>
          <a:schemeClr val="accent5">
            <a:hueOff val="1215497"/>
            <a:satOff val="-13652"/>
            <a:lumOff val="-29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5: Motivation Comes From Relevance</a:t>
          </a:r>
          <a:endParaRPr lang="en-US" sz="1900" kern="1200" dirty="0"/>
        </a:p>
      </dsp:txBody>
      <dsp:txXfrm>
        <a:off x="22246" y="3198997"/>
        <a:ext cx="7579987" cy="411223"/>
      </dsp:txXfrm>
    </dsp:sp>
    <dsp:sp modelId="{84A11DC3-38B9-4247-8742-FAEA36A1F79B}">
      <dsp:nvSpPr>
        <dsp:cNvPr id="0" name=""/>
        <dsp:cNvSpPr/>
      </dsp:nvSpPr>
      <dsp:spPr>
        <a:xfrm>
          <a:off x="0" y="3632466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Make the “Why” Visible</a:t>
          </a:r>
        </a:p>
      </dsp:txBody>
      <dsp:txXfrm>
        <a:off x="0" y="3632466"/>
        <a:ext cx="7624479" cy="314640"/>
      </dsp:txXfrm>
    </dsp:sp>
    <dsp:sp modelId="{267827EE-08AC-4F2D-88F9-441B86D0B889}">
      <dsp:nvSpPr>
        <dsp:cNvPr id="0" name=""/>
        <dsp:cNvSpPr/>
      </dsp:nvSpPr>
      <dsp:spPr>
        <a:xfrm>
          <a:off x="0" y="3947106"/>
          <a:ext cx="7624479" cy="455715"/>
        </a:xfrm>
        <a:prstGeom prst="roundRect">
          <a:avLst/>
        </a:prstGeom>
        <a:solidFill>
          <a:schemeClr val="accent5">
            <a:hueOff val="1519371"/>
            <a:satOff val="-17065"/>
            <a:lumOff val="-36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6: Retrieval Strengthens Memory</a:t>
          </a:r>
          <a:endParaRPr lang="en-US" sz="1900" kern="1200" dirty="0"/>
        </a:p>
      </dsp:txBody>
      <dsp:txXfrm>
        <a:off x="22246" y="3969352"/>
        <a:ext cx="7579987" cy="411223"/>
      </dsp:txXfrm>
    </dsp:sp>
    <dsp:sp modelId="{A8EE6A4D-2D94-4FD1-A9FA-8953DB5C8A7B}">
      <dsp:nvSpPr>
        <dsp:cNvPr id="0" name=""/>
        <dsp:cNvSpPr/>
      </dsp:nvSpPr>
      <dsp:spPr>
        <a:xfrm>
          <a:off x="0" y="4402821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/>
            <a:t>Strategy: The 2-minute Retrieval Warm-Up</a:t>
          </a:r>
        </a:p>
      </dsp:txBody>
      <dsp:txXfrm>
        <a:off x="0" y="4402821"/>
        <a:ext cx="7624479" cy="314640"/>
      </dsp:txXfrm>
    </dsp:sp>
    <dsp:sp modelId="{0F95EDF9-306D-42A8-9965-416EA1BF2B75}">
      <dsp:nvSpPr>
        <dsp:cNvPr id="0" name=""/>
        <dsp:cNvSpPr/>
      </dsp:nvSpPr>
      <dsp:spPr>
        <a:xfrm>
          <a:off x="0" y="4717461"/>
          <a:ext cx="7624479" cy="455715"/>
        </a:xfrm>
        <a:prstGeom prst="roundRect">
          <a:avLst/>
        </a:prstGeom>
        <a:solidFill>
          <a:schemeClr val="accent5">
            <a:hueOff val="1823246"/>
            <a:satOff val="-20478"/>
            <a:lumOff val="-43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Principle 7: Spaced Practice Beats Cramming &amp; Builds Transfer</a:t>
          </a:r>
          <a:endParaRPr lang="en-US" sz="1900" kern="1200" dirty="0"/>
        </a:p>
      </dsp:txBody>
      <dsp:txXfrm>
        <a:off x="22246" y="4739707"/>
        <a:ext cx="7579987" cy="411223"/>
      </dsp:txXfrm>
    </dsp:sp>
    <dsp:sp modelId="{AC328756-DC62-434B-BD66-D1E5BE909FF2}">
      <dsp:nvSpPr>
        <dsp:cNvPr id="0" name=""/>
        <dsp:cNvSpPr/>
      </dsp:nvSpPr>
      <dsp:spPr>
        <a:xfrm>
          <a:off x="0" y="5173176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Spiral Culinary Skills</a:t>
          </a:r>
        </a:p>
      </dsp:txBody>
      <dsp:txXfrm>
        <a:off x="0" y="5173176"/>
        <a:ext cx="7624479" cy="314640"/>
      </dsp:txXfrm>
    </dsp:sp>
    <dsp:sp modelId="{5CD8C775-60D7-44C8-BAE9-4D8A4FA43CB8}">
      <dsp:nvSpPr>
        <dsp:cNvPr id="0" name=""/>
        <dsp:cNvSpPr/>
      </dsp:nvSpPr>
      <dsp:spPr>
        <a:xfrm>
          <a:off x="0" y="5487816"/>
          <a:ext cx="7624479" cy="455715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Principle 8: Feedback Drives Skill Growth</a:t>
          </a:r>
          <a:endParaRPr lang="en-US" sz="1900" kern="1200"/>
        </a:p>
      </dsp:txBody>
      <dsp:txXfrm>
        <a:off x="22246" y="5510062"/>
        <a:ext cx="7579987" cy="411223"/>
      </dsp:txXfrm>
    </dsp:sp>
    <dsp:sp modelId="{227F2437-1D0F-4DB8-8635-91FC5EBEA544}">
      <dsp:nvSpPr>
        <dsp:cNvPr id="0" name=""/>
        <dsp:cNvSpPr/>
      </dsp:nvSpPr>
      <dsp:spPr>
        <a:xfrm>
          <a:off x="0" y="5943531"/>
          <a:ext cx="762447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7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Strategy: Feedback During Labs, Not Just After</a:t>
          </a:r>
        </a:p>
      </dsp:txBody>
      <dsp:txXfrm>
        <a:off x="0" y="5943531"/>
        <a:ext cx="7624479" cy="314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293C2-EB9E-4C4B-AAE6-6DB11DBA7FCA}">
      <dsp:nvSpPr>
        <dsp:cNvPr id="0" name=""/>
        <dsp:cNvSpPr/>
      </dsp:nvSpPr>
      <dsp:spPr>
        <a:xfrm>
          <a:off x="0" y="234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9E1FD-233A-4ECF-843C-393367C10960}">
      <dsp:nvSpPr>
        <dsp:cNvPr id="0" name=""/>
        <dsp:cNvSpPr/>
      </dsp:nvSpPr>
      <dsp:spPr>
        <a:xfrm>
          <a:off x="359511" y="269750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F7AF0-1831-4644-9244-7905EA71367D}">
      <dsp:nvSpPr>
        <dsp:cNvPr id="0" name=""/>
        <dsp:cNvSpPr/>
      </dsp:nvSpPr>
      <dsp:spPr>
        <a:xfrm>
          <a:off x="1372680" y="234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“Be careful.”</a:t>
          </a:r>
        </a:p>
      </dsp:txBody>
      <dsp:txXfrm>
        <a:off x="1372680" y="2344"/>
        <a:ext cx="5424994" cy="1188467"/>
      </dsp:txXfrm>
    </dsp:sp>
    <dsp:sp modelId="{FAE66EE6-2698-4A47-BBE3-A95FAA7F55F1}">
      <dsp:nvSpPr>
        <dsp:cNvPr id="0" name=""/>
        <dsp:cNvSpPr/>
      </dsp:nvSpPr>
      <dsp:spPr>
        <a:xfrm>
          <a:off x="0" y="148792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9183F-F95F-4CA5-9AFA-7A1BFA932973}">
      <dsp:nvSpPr>
        <dsp:cNvPr id="0" name=""/>
        <dsp:cNvSpPr/>
      </dsp:nvSpPr>
      <dsp:spPr>
        <a:xfrm>
          <a:off x="359511" y="175533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63F52-D199-4E5F-B757-647A76DC4F6B}">
      <dsp:nvSpPr>
        <dsp:cNvPr id="0" name=""/>
        <dsp:cNvSpPr/>
      </dsp:nvSpPr>
      <dsp:spPr>
        <a:xfrm>
          <a:off x="1372680" y="148792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“That cut is wrong.”</a:t>
          </a:r>
        </a:p>
      </dsp:txBody>
      <dsp:txXfrm>
        <a:off x="1372680" y="1487929"/>
        <a:ext cx="5424994" cy="1188467"/>
      </dsp:txXfrm>
    </dsp:sp>
    <dsp:sp modelId="{19CE69BB-0CD1-4947-9CF1-ADEE94F931FF}">
      <dsp:nvSpPr>
        <dsp:cNvPr id="0" name=""/>
        <dsp:cNvSpPr/>
      </dsp:nvSpPr>
      <dsp:spPr>
        <a:xfrm>
          <a:off x="0" y="297351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F7ABA-5051-4092-80AB-A0C08CF528E7}">
      <dsp:nvSpPr>
        <dsp:cNvPr id="0" name=""/>
        <dsp:cNvSpPr/>
      </dsp:nvSpPr>
      <dsp:spPr>
        <a:xfrm>
          <a:off x="359511" y="3240919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C341A-67B6-44F0-AD2F-40E5301A2A3A}">
      <dsp:nvSpPr>
        <dsp:cNvPr id="0" name=""/>
        <dsp:cNvSpPr/>
      </dsp:nvSpPr>
      <dsp:spPr>
        <a:xfrm>
          <a:off x="1372680" y="297351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“Your station is messy.”</a:t>
          </a:r>
        </a:p>
      </dsp:txBody>
      <dsp:txXfrm>
        <a:off x="1372680" y="2973514"/>
        <a:ext cx="5424994" cy="1188467"/>
      </dsp:txXfrm>
    </dsp:sp>
    <dsp:sp modelId="{B2B5867A-DF46-4409-9537-6F2E48371E7B}">
      <dsp:nvSpPr>
        <dsp:cNvPr id="0" name=""/>
        <dsp:cNvSpPr/>
      </dsp:nvSpPr>
      <dsp:spPr>
        <a:xfrm>
          <a:off x="0" y="445909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4B98D-287A-40DF-8604-2E41A6223F21}">
      <dsp:nvSpPr>
        <dsp:cNvPr id="0" name=""/>
        <dsp:cNvSpPr/>
      </dsp:nvSpPr>
      <dsp:spPr>
        <a:xfrm>
          <a:off x="359511" y="472650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3B744-2467-47AA-89AD-9A32A2B51FE2}">
      <dsp:nvSpPr>
        <dsp:cNvPr id="0" name=""/>
        <dsp:cNvSpPr/>
      </dsp:nvSpPr>
      <dsp:spPr>
        <a:xfrm>
          <a:off x="1372680" y="445909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“You need to work faster.”</a:t>
          </a:r>
        </a:p>
      </dsp:txBody>
      <dsp:txXfrm>
        <a:off x="1372680" y="4459099"/>
        <a:ext cx="5424994" cy="11884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2E74B-9DA9-4D7C-A413-C1A5D9B02862}">
      <dsp:nvSpPr>
        <dsp:cNvPr id="0" name=""/>
        <dsp:cNvSpPr/>
      </dsp:nvSpPr>
      <dsp:spPr>
        <a:xfrm>
          <a:off x="0" y="881881"/>
          <a:ext cx="5501572" cy="33009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Traditional Approach:</a:t>
          </a:r>
          <a:br>
            <a:rPr lang="en-US" sz="4200" kern="1200" dirty="0"/>
          </a:br>
          <a:r>
            <a:rPr lang="en-US" sz="2400" kern="1200" dirty="0"/>
            <a:t>“Today we are making chicken stock. Watch the demo, then complete the lab.”</a:t>
          </a:r>
        </a:p>
      </dsp:txBody>
      <dsp:txXfrm>
        <a:off x="0" y="881881"/>
        <a:ext cx="5501572" cy="3300943"/>
      </dsp:txXfrm>
    </dsp:sp>
    <dsp:sp modelId="{84111905-EA7C-456B-A87B-EBEAC1276068}">
      <dsp:nvSpPr>
        <dsp:cNvPr id="0" name=""/>
        <dsp:cNvSpPr/>
      </dsp:nvSpPr>
      <dsp:spPr>
        <a:xfrm>
          <a:off x="6053140" y="826359"/>
          <a:ext cx="5501572" cy="3300943"/>
        </a:xfrm>
        <a:prstGeom prst="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Brain-based Approach:</a:t>
          </a:r>
          <a:endParaRPr lang="en-US" sz="28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Before:</a:t>
          </a:r>
          <a:r>
            <a:rPr lang="en-US" sz="2000" kern="1200" dirty="0"/>
            <a:t> 2-minute retrieval warm-up: “What are the four qualities of a good stock?”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During:</a:t>
          </a:r>
          <a:r>
            <a:rPr lang="en-US" sz="2000" kern="1200" dirty="0"/>
            <a:t> Demo is chunked into bones, aromatics, simmering, skimming, and straining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During:</a:t>
          </a:r>
          <a:r>
            <a:rPr lang="en-US" sz="2000" kern="1200" dirty="0"/>
            <a:t> Instructor uses one feedback cue: “Clear broth, gentle bubbles.”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After:</a:t>
          </a:r>
          <a:r>
            <a:rPr lang="en-US" sz="2000" kern="1200" dirty="0"/>
            <a:t> Exit prompt: “What is one mistake that would make a stock cloudy?”</a:t>
          </a:r>
        </a:p>
      </dsp:txBody>
      <dsp:txXfrm>
        <a:off x="6053140" y="826359"/>
        <a:ext cx="5501572" cy="3300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E83CD-ED1B-4914-99C2-BD53D62E6ECA}">
      <dsp:nvSpPr>
        <dsp:cNvPr id="0" name=""/>
        <dsp:cNvSpPr/>
      </dsp:nvSpPr>
      <dsp:spPr>
        <a:xfrm>
          <a:off x="0" y="1999"/>
          <a:ext cx="1114622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154AD-EE0E-4C2C-9861-53F609CD8C73}">
      <dsp:nvSpPr>
        <dsp:cNvPr id="0" name=""/>
        <dsp:cNvSpPr/>
      </dsp:nvSpPr>
      <dsp:spPr>
        <a:xfrm>
          <a:off x="0" y="1999"/>
          <a:ext cx="2229244" cy="409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/>
            <a:t>Key Points</a:t>
          </a:r>
          <a:r>
            <a:rPr lang="en-US" sz="5100" kern="1200"/>
            <a:t>:</a:t>
          </a:r>
        </a:p>
      </dsp:txBody>
      <dsp:txXfrm>
        <a:off x="0" y="1999"/>
        <a:ext cx="2229244" cy="4090925"/>
      </dsp:txXfrm>
    </dsp:sp>
    <dsp:sp modelId="{1B88680C-64E7-42F9-A32B-EA7C5545CD36}">
      <dsp:nvSpPr>
        <dsp:cNvPr id="0" name=""/>
        <dsp:cNvSpPr/>
      </dsp:nvSpPr>
      <dsp:spPr>
        <a:xfrm>
          <a:off x="2396437" y="40551"/>
          <a:ext cx="8749782" cy="771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Start with one 2-minute routine</a:t>
          </a:r>
          <a:r>
            <a:rPr lang="en-US" sz="2400" kern="1200" dirty="0"/>
            <a:t>.</a:t>
          </a:r>
        </a:p>
      </dsp:txBody>
      <dsp:txXfrm>
        <a:off x="2396437" y="40551"/>
        <a:ext cx="8749782" cy="771043"/>
      </dsp:txXfrm>
    </dsp:sp>
    <dsp:sp modelId="{3DD37B13-6F37-465B-8981-38D22E177DFA}">
      <dsp:nvSpPr>
        <dsp:cNvPr id="0" name=""/>
        <dsp:cNvSpPr/>
      </dsp:nvSpPr>
      <dsp:spPr>
        <a:xfrm>
          <a:off x="2229243" y="811595"/>
          <a:ext cx="89169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B6230-14B3-45DF-937F-4FA6E63521E6}">
      <dsp:nvSpPr>
        <dsp:cNvPr id="0" name=""/>
        <dsp:cNvSpPr/>
      </dsp:nvSpPr>
      <dsp:spPr>
        <a:xfrm>
          <a:off x="2396437" y="850147"/>
          <a:ext cx="8749782" cy="771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Replace, don’t add.</a:t>
          </a:r>
        </a:p>
      </dsp:txBody>
      <dsp:txXfrm>
        <a:off x="2396437" y="850147"/>
        <a:ext cx="8749782" cy="771043"/>
      </dsp:txXfrm>
    </dsp:sp>
    <dsp:sp modelId="{5F76B482-1F2A-402F-B6B6-92407782356C}">
      <dsp:nvSpPr>
        <dsp:cNvPr id="0" name=""/>
        <dsp:cNvSpPr/>
      </dsp:nvSpPr>
      <dsp:spPr>
        <a:xfrm>
          <a:off x="2229243" y="1621190"/>
          <a:ext cx="89169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3679E-27EB-4AB4-B615-B94DDDB37BB9}">
      <dsp:nvSpPr>
        <dsp:cNvPr id="0" name=""/>
        <dsp:cNvSpPr/>
      </dsp:nvSpPr>
      <dsp:spPr>
        <a:xfrm>
          <a:off x="2396437" y="1659742"/>
          <a:ext cx="8749782" cy="771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Use existing demos, recipes, and lab expectations.</a:t>
          </a:r>
        </a:p>
      </dsp:txBody>
      <dsp:txXfrm>
        <a:off x="2396437" y="1659742"/>
        <a:ext cx="8749782" cy="771043"/>
      </dsp:txXfrm>
    </dsp:sp>
    <dsp:sp modelId="{41514965-DFB7-4469-BC1F-E673C36E4EC9}">
      <dsp:nvSpPr>
        <dsp:cNvPr id="0" name=""/>
        <dsp:cNvSpPr/>
      </dsp:nvSpPr>
      <dsp:spPr>
        <a:xfrm>
          <a:off x="2229243" y="2430786"/>
          <a:ext cx="89169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2013E-E2A3-40DA-8819-884CDE76FD29}">
      <dsp:nvSpPr>
        <dsp:cNvPr id="0" name=""/>
        <dsp:cNvSpPr/>
      </dsp:nvSpPr>
      <dsp:spPr>
        <a:xfrm>
          <a:off x="2396437" y="2385395"/>
          <a:ext cx="8749782" cy="771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Focus on the moments where students commonly forget, overload, or repeat mistakes</a:t>
          </a:r>
          <a:r>
            <a:rPr lang="en-US" sz="2800" kern="1200" dirty="0"/>
            <a:t>.</a:t>
          </a:r>
        </a:p>
      </dsp:txBody>
      <dsp:txXfrm>
        <a:off x="2396437" y="2385395"/>
        <a:ext cx="8749782" cy="771043"/>
      </dsp:txXfrm>
    </dsp:sp>
    <dsp:sp modelId="{1981AB85-8109-43D7-BCB0-BA29C51463FC}">
      <dsp:nvSpPr>
        <dsp:cNvPr id="0" name=""/>
        <dsp:cNvSpPr/>
      </dsp:nvSpPr>
      <dsp:spPr>
        <a:xfrm>
          <a:off x="2229243" y="3240382"/>
          <a:ext cx="89169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79DB-3299-4CA3-8E2B-E647720F0BF9}">
      <dsp:nvSpPr>
        <dsp:cNvPr id="0" name=""/>
        <dsp:cNvSpPr/>
      </dsp:nvSpPr>
      <dsp:spPr>
        <a:xfrm>
          <a:off x="2396437" y="3278934"/>
          <a:ext cx="8749782" cy="771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This approach is manageable.</a:t>
          </a:r>
        </a:p>
      </dsp:txBody>
      <dsp:txXfrm>
        <a:off x="2396437" y="3278934"/>
        <a:ext cx="8749782" cy="771043"/>
      </dsp:txXfrm>
    </dsp:sp>
    <dsp:sp modelId="{34102C23-0E91-4AEE-82CF-C4B599BFEE44}">
      <dsp:nvSpPr>
        <dsp:cNvPr id="0" name=""/>
        <dsp:cNvSpPr/>
      </dsp:nvSpPr>
      <dsp:spPr>
        <a:xfrm>
          <a:off x="2229243" y="4049977"/>
          <a:ext cx="89169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F6673-8333-49C4-8E21-B692137FEE2A}">
      <dsp:nvSpPr>
        <dsp:cNvPr id="0" name=""/>
        <dsp:cNvSpPr/>
      </dsp:nvSpPr>
      <dsp:spPr>
        <a:xfrm>
          <a:off x="0" y="759"/>
          <a:ext cx="794783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87F44-11C4-4CB9-B334-C19790067810}">
      <dsp:nvSpPr>
        <dsp:cNvPr id="0" name=""/>
        <dsp:cNvSpPr/>
      </dsp:nvSpPr>
      <dsp:spPr>
        <a:xfrm>
          <a:off x="0" y="759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Choose one upcoming lesson or lab.</a:t>
          </a:r>
        </a:p>
      </dsp:txBody>
      <dsp:txXfrm>
        <a:off x="0" y="759"/>
        <a:ext cx="7947836" cy="888369"/>
      </dsp:txXfrm>
    </dsp:sp>
    <dsp:sp modelId="{64091F71-C49F-4AF8-80BF-C9E33C56E4C7}">
      <dsp:nvSpPr>
        <dsp:cNvPr id="0" name=""/>
        <dsp:cNvSpPr/>
      </dsp:nvSpPr>
      <dsp:spPr>
        <a:xfrm>
          <a:off x="0" y="889129"/>
          <a:ext cx="7947836" cy="0"/>
        </a:xfrm>
        <a:prstGeom prst="line">
          <a:avLst/>
        </a:prstGeom>
        <a:solidFill>
          <a:schemeClr val="accent2">
            <a:hueOff val="6506"/>
            <a:satOff val="-4479"/>
            <a:lumOff val="-1144"/>
            <a:alphaOff val="0"/>
          </a:schemeClr>
        </a:solidFill>
        <a:ln w="15875" cap="flat" cmpd="sng" algn="ctr">
          <a:solidFill>
            <a:schemeClr val="accent2">
              <a:hueOff val="6506"/>
              <a:satOff val="-4479"/>
              <a:lumOff val="-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C1B2A-8195-4811-A50F-F13C7141003D}">
      <dsp:nvSpPr>
        <dsp:cNvPr id="0" name=""/>
        <dsp:cNvSpPr/>
      </dsp:nvSpPr>
      <dsp:spPr>
        <a:xfrm>
          <a:off x="0" y="889129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Complete the planning frame:</a:t>
          </a:r>
        </a:p>
      </dsp:txBody>
      <dsp:txXfrm>
        <a:off x="0" y="889129"/>
        <a:ext cx="7947836" cy="888369"/>
      </dsp:txXfrm>
    </dsp:sp>
    <dsp:sp modelId="{2AABD063-776A-4DB2-A45B-5275C1641F76}">
      <dsp:nvSpPr>
        <dsp:cNvPr id="0" name=""/>
        <dsp:cNvSpPr/>
      </dsp:nvSpPr>
      <dsp:spPr>
        <a:xfrm>
          <a:off x="0" y="1777498"/>
          <a:ext cx="7947836" cy="0"/>
        </a:xfrm>
        <a:prstGeom prst="line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accent2">
              <a:hueOff val="13013"/>
              <a:satOff val="-8959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DA839-2AA0-4532-8AFC-A293898765B9}">
      <dsp:nvSpPr>
        <dsp:cNvPr id="0" name=""/>
        <dsp:cNvSpPr/>
      </dsp:nvSpPr>
      <dsp:spPr>
        <a:xfrm>
          <a:off x="0" y="1777498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My lab/topic is: __________</a:t>
          </a:r>
        </a:p>
      </dsp:txBody>
      <dsp:txXfrm>
        <a:off x="0" y="1777498"/>
        <a:ext cx="7947836" cy="888369"/>
      </dsp:txXfrm>
    </dsp:sp>
    <dsp:sp modelId="{72715A0A-3798-4C23-924F-89BCFF1C358B}">
      <dsp:nvSpPr>
        <dsp:cNvPr id="0" name=""/>
        <dsp:cNvSpPr/>
      </dsp:nvSpPr>
      <dsp:spPr>
        <a:xfrm>
          <a:off x="0" y="2665868"/>
          <a:ext cx="7947836" cy="0"/>
        </a:xfrm>
        <a:prstGeom prst="line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accent2">
              <a:hueOff val="19519"/>
              <a:satOff val="-13438"/>
              <a:lumOff val="-3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AB0EE-9FA4-4B43-AC08-DF2A9F1F9AF5}">
      <dsp:nvSpPr>
        <dsp:cNvPr id="0" name=""/>
        <dsp:cNvSpPr/>
      </dsp:nvSpPr>
      <dsp:spPr>
        <a:xfrm>
          <a:off x="0" y="2665868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Students often struggle with: __________</a:t>
          </a:r>
        </a:p>
      </dsp:txBody>
      <dsp:txXfrm>
        <a:off x="0" y="2665868"/>
        <a:ext cx="7947836" cy="888369"/>
      </dsp:txXfrm>
    </dsp:sp>
    <dsp:sp modelId="{16FDEB72-7D59-4111-A77E-C419F57C51A1}">
      <dsp:nvSpPr>
        <dsp:cNvPr id="0" name=""/>
        <dsp:cNvSpPr/>
      </dsp:nvSpPr>
      <dsp:spPr>
        <a:xfrm>
          <a:off x="0" y="3554238"/>
          <a:ext cx="7947836" cy="0"/>
        </a:xfrm>
        <a:prstGeom prst="line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accent2">
              <a:hueOff val="26025"/>
              <a:satOff val="-17917"/>
              <a:lumOff val="-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19416-356C-43C5-A2A2-D36978B6AC0D}">
      <dsp:nvSpPr>
        <dsp:cNvPr id="0" name=""/>
        <dsp:cNvSpPr/>
      </dsp:nvSpPr>
      <dsp:spPr>
        <a:xfrm>
          <a:off x="0" y="3554238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I will use this strategy: __________</a:t>
          </a:r>
        </a:p>
      </dsp:txBody>
      <dsp:txXfrm>
        <a:off x="0" y="3554238"/>
        <a:ext cx="7947836" cy="888369"/>
      </dsp:txXfrm>
    </dsp:sp>
    <dsp:sp modelId="{9B53574B-5EA3-4A89-9368-BB1CA60E2612}">
      <dsp:nvSpPr>
        <dsp:cNvPr id="0" name=""/>
        <dsp:cNvSpPr/>
      </dsp:nvSpPr>
      <dsp:spPr>
        <a:xfrm>
          <a:off x="0" y="4442608"/>
          <a:ext cx="7947836" cy="0"/>
        </a:xfrm>
        <a:prstGeom prst="line">
          <a:avLst/>
        </a:prstGeom>
        <a:solidFill>
          <a:schemeClr val="accent2">
            <a:hueOff val="32532"/>
            <a:satOff val="-22397"/>
            <a:lumOff val="-5719"/>
            <a:alphaOff val="0"/>
          </a:schemeClr>
        </a:solidFill>
        <a:ln w="15875" cap="flat" cmpd="sng" algn="ctr">
          <a:solidFill>
            <a:schemeClr val="accent2">
              <a:hueOff val="32532"/>
              <a:satOff val="-22397"/>
              <a:lumOff val="-5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9C02C-F8F6-4929-8844-AAADE894B36F}">
      <dsp:nvSpPr>
        <dsp:cNvPr id="0" name=""/>
        <dsp:cNvSpPr/>
      </dsp:nvSpPr>
      <dsp:spPr>
        <a:xfrm>
          <a:off x="0" y="4442608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I will use it before/during/after lab: __________</a:t>
          </a:r>
        </a:p>
      </dsp:txBody>
      <dsp:txXfrm>
        <a:off x="0" y="4442608"/>
        <a:ext cx="7947836" cy="888369"/>
      </dsp:txXfrm>
    </dsp:sp>
    <dsp:sp modelId="{4FF16AA9-D8D8-4B54-A4FD-87265B39D386}">
      <dsp:nvSpPr>
        <dsp:cNvPr id="0" name=""/>
        <dsp:cNvSpPr/>
      </dsp:nvSpPr>
      <dsp:spPr>
        <a:xfrm>
          <a:off x="0" y="5330977"/>
          <a:ext cx="7947836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21985-CB46-4720-BA9E-605D171539E9}">
      <dsp:nvSpPr>
        <dsp:cNvPr id="0" name=""/>
        <dsp:cNvSpPr/>
      </dsp:nvSpPr>
      <dsp:spPr>
        <a:xfrm>
          <a:off x="0" y="5330977"/>
          <a:ext cx="7947836" cy="88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Students should be able to: __________</a:t>
          </a:r>
        </a:p>
      </dsp:txBody>
      <dsp:txXfrm>
        <a:off x="0" y="5330977"/>
        <a:ext cx="7947836" cy="888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4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75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57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4932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81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73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789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709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453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46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987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3200400" lvl="7" indent="0">
              <a:buFont typeface="Arial" panose="020B0604020202020204" pitchFamily="34" charset="0"/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6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742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17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7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757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088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153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936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9702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7197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75B25-5B05-A7C7-7C92-2FC0B7D4F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F775C-600C-C34F-BAA5-FA1F51C91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2F7093-C601-4CCD-E347-F2BE04A55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763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17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lnSpc>
                <a:spcPct val="115000"/>
              </a:lnSpc>
              <a:spcAft>
                <a:spcPts val="917"/>
              </a:spcAft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34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529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9084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 defTabSz="931774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075013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 defTabSz="931774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591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9028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2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91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52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99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62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32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lIns="93177" tIns="46589" rIns="93177" bIns="46589"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73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9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7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7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9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81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6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8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65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DFDE79-7E68-DE5F-283E-25F2A2339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87138F-D940-DB8E-8B08-F05F4A301EAC}"/>
              </a:ext>
            </a:extLst>
          </p:cNvPr>
          <p:cNvSpPr txBox="1"/>
          <p:nvPr/>
        </p:nvSpPr>
        <p:spPr>
          <a:xfrm>
            <a:off x="697706" y="186690"/>
            <a:ext cx="10778335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 anchor="t">
            <a:spAutoFit/>
          </a:bodyPr>
          <a:lstStyle/>
          <a:p>
            <a:pPr>
              <a:defRPr sz="4400" b="1">
                <a:solidFill>
                  <a:srgbClr val="FFFFFF"/>
                </a:solidFill>
                <a:latin typeface="Aptos Display"/>
              </a:defRPr>
            </a:pPr>
            <a:r>
              <a:rPr dirty="0">
                <a:solidFill>
                  <a:srgbClr val="C00000"/>
                </a:solidFill>
              </a:rPr>
              <a:t>Brain-Based </a:t>
            </a:r>
            <a:r>
              <a:rPr lang="en-US" dirty="0">
                <a:solidFill>
                  <a:srgbClr val="C00000"/>
                </a:solidFill>
              </a:rPr>
              <a:t>Teaching for</a:t>
            </a:r>
            <a:r>
              <a:rPr dirty="0">
                <a:solidFill>
                  <a:srgbClr val="C00000"/>
                </a:solidFill>
              </a:rPr>
              <a:t> Culinary Educat</a:t>
            </a:r>
            <a:r>
              <a:rPr lang="en-US" dirty="0">
                <a:solidFill>
                  <a:srgbClr val="C00000"/>
                </a:solidFill>
              </a:rPr>
              <a:t>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874E3A-1250-F581-22FD-A5A62B1DD282}"/>
              </a:ext>
            </a:extLst>
          </p:cNvPr>
          <p:cNvSpPr txBox="1"/>
          <p:nvPr/>
        </p:nvSpPr>
        <p:spPr>
          <a:xfrm>
            <a:off x="1151935" y="1170885"/>
            <a:ext cx="990264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2200">
                <a:solidFill>
                  <a:srgbClr val="F8F4EB"/>
                </a:solidFill>
                <a:latin typeface="Aptos"/>
              </a:defRPr>
            </a:pPr>
            <a:r>
              <a:rPr lang="en-US" sz="3200" b="1" dirty="0">
                <a:solidFill>
                  <a:srgbClr val="0070C0"/>
                </a:solidFill>
              </a:rPr>
              <a:t>Practical Strategies for Attention, Memory, Feedback, and Skill Transfer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E8C7FD-02D7-80E7-FAED-674B2DD3E56E}"/>
              </a:ext>
            </a:extLst>
          </p:cNvPr>
          <p:cNvSpPr txBox="1"/>
          <p:nvPr/>
        </p:nvSpPr>
        <p:spPr>
          <a:xfrm>
            <a:off x="1435965" y="4609207"/>
            <a:ext cx="4419449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>
                <a:solidFill>
                  <a:schemeClr val="accent1">
                    <a:lumMod val="20000"/>
                    <a:lumOff val="80000"/>
                  </a:schemeClr>
                </a:solidFill>
                <a:ea typeface="Calibri"/>
                <a:cs typeface="Calibri"/>
              </a:rPr>
              <a:t>Presented by:</a:t>
            </a:r>
          </a:p>
          <a:p>
            <a:pPr algn="ctr"/>
            <a:r>
              <a:rPr lang="en-US" sz="4800" b="1" dirty="0">
                <a:solidFill>
                  <a:schemeClr val="accent1">
                    <a:lumMod val="20000"/>
                    <a:lumOff val="80000"/>
                  </a:schemeClr>
                </a:solidFill>
                <a:ea typeface="Calibri"/>
                <a:cs typeface="Calibri"/>
              </a:rPr>
              <a:t>Dr. Colin Roche, </a:t>
            </a:r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ea typeface="Calibri"/>
                <a:cs typeface="Calibri"/>
              </a:rPr>
              <a:t>CEC, CCE, FMP, CHE</a:t>
            </a:r>
            <a:endParaRPr lang="en-US" dirty="0"/>
          </a:p>
        </p:txBody>
      </p:sp>
      <p:pic>
        <p:nvPicPr>
          <p:cNvPr id="10" name="Picture 9" descr="A blue and red logo&#10;&#10;AI-generated content may be incorrect.">
            <a:extLst>
              <a:ext uri="{FF2B5EF4-FFF2-40B4-BE49-F238E27FC236}">
                <a16:creationId xmlns:a16="http://schemas.microsoft.com/office/drawing/2014/main" id="{2EE0DB9B-9194-64EB-5B7B-A889B3607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697" y="4578683"/>
            <a:ext cx="2803460" cy="209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28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0" y="983225"/>
            <a:ext cx="7308000" cy="5205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Students cannot learn what their brains do not notice.</a:t>
            </a:r>
            <a:r>
              <a:rPr lang="en-US" sz="3200" dirty="0"/>
              <a:t> </a:t>
            </a:r>
            <a:r>
              <a:rPr sz="3200" dirty="0"/>
              <a:t>Attention is shaped </a:t>
            </a:r>
            <a:r>
              <a:rPr lang="en-US" sz="3200" dirty="0"/>
              <a:t>and influenced </a:t>
            </a:r>
            <a:r>
              <a:rPr sz="3200" dirty="0"/>
              <a:t>by: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Relevance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Novelty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Emotion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Movement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Purpose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Reduced distraction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48640" y="195143"/>
            <a:ext cx="85363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1: Attention Is the Gateway</a:t>
            </a:r>
            <a:endParaRPr lang="en-US" sz="4000" u="sng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D5855C-D059-29F4-B662-0592D37C2061}"/>
              </a:ext>
            </a:extLst>
          </p:cNvPr>
          <p:cNvSpPr txBox="1"/>
          <p:nvPr/>
        </p:nvSpPr>
        <p:spPr>
          <a:xfrm>
            <a:off x="-247773" y="6188890"/>
            <a:ext cx="6840302" cy="71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600" b="1" i="1" dirty="0">
                <a:solidFill>
                  <a:srgbClr val="FFFF00"/>
                </a:solidFill>
              </a:rPr>
              <a:t>No attention = No learning</a:t>
            </a:r>
          </a:p>
        </p:txBody>
      </p:sp>
    </p:spTree>
    <p:extLst>
      <p:ext uri="{BB962C8B-B14F-4D97-AF65-F5344CB8AC3E}">
        <p14:creationId xmlns:p14="http://schemas.microsoft.com/office/powerpoint/2010/main" val="1522104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26320" b="8892"/>
          <a:stretch>
            <a:fillRect/>
          </a:stretch>
        </p:blipFill>
        <p:spPr>
          <a:xfrm>
            <a:off x="7669161" y="1041974"/>
            <a:ext cx="4140788" cy="4400181"/>
          </a:xfrm>
          <a:prstGeom prst="roundRect">
            <a:avLst>
              <a:gd name="adj" fmla="val 5000"/>
            </a:avLst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A797D6-3F93-E6DF-013C-C6DD5F40F9E1}"/>
              </a:ext>
            </a:extLst>
          </p:cNvPr>
          <p:cNvSpPr txBox="1"/>
          <p:nvPr/>
        </p:nvSpPr>
        <p:spPr>
          <a:xfrm>
            <a:off x="382051" y="960121"/>
            <a:ext cx="6918401" cy="46442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b="1" i="1" dirty="0"/>
              <a:t>Capture:</a:t>
            </a:r>
            <a:r>
              <a:rPr sz="3200" dirty="0"/>
              <a:t> Start with something students notice.</a:t>
            </a:r>
            <a:endParaRPr lang="en-US" sz="32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b="1" i="1" dirty="0"/>
              <a:t>Focus:</a:t>
            </a:r>
            <a:r>
              <a:rPr sz="3200" dirty="0"/>
              <a:t> Tell them exactly what to watch</a:t>
            </a:r>
            <a:r>
              <a:rPr lang="en-US" sz="3200" dirty="0"/>
              <a:t> or listen for</a:t>
            </a:r>
            <a:r>
              <a:rPr sz="3200" dirty="0"/>
              <a:t>.</a:t>
            </a:r>
            <a:endParaRPr lang="en-US" sz="32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b="1" i="1" dirty="0"/>
              <a:t>Reset:</a:t>
            </a:r>
            <a:r>
              <a:rPr sz="3200" dirty="0"/>
              <a:t> Pause and refocus before transitions.</a:t>
            </a:r>
            <a:endParaRPr lang="en-US" sz="3200" dirty="0"/>
          </a:p>
          <a:p>
            <a:pPr>
              <a:lnSpc>
                <a:spcPct val="120000"/>
              </a:lnSpc>
              <a:defRPr sz="1700">
                <a:solidFill>
                  <a:srgbClr val="2D2D2D"/>
                </a:solidFill>
                <a:latin typeface="Aptos"/>
              </a:defRPr>
            </a:pPr>
            <a:r>
              <a:rPr sz="2800" b="1" i="1" dirty="0">
                <a:solidFill>
                  <a:srgbClr val="C00000"/>
                </a:solidFill>
              </a:rPr>
              <a:t>Example:</a:t>
            </a:r>
            <a:r>
              <a:rPr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"</a:t>
            </a:r>
            <a:r>
              <a:rPr sz="2800" dirty="0"/>
              <a:t>Watch my guide hand. In 20 seconds, I’ll ask what you noticed.</a:t>
            </a:r>
            <a:r>
              <a:rPr lang="en-US" sz="2800" dirty="0"/>
              <a:t>"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BF656-7B00-A1DF-750F-F5F871A33EE3}"/>
              </a:ext>
            </a:extLst>
          </p:cNvPr>
          <p:cNvSpPr txBox="1"/>
          <p:nvPr/>
        </p:nvSpPr>
        <p:spPr>
          <a:xfrm>
            <a:off x="382051" y="120723"/>
            <a:ext cx="112613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Strategy: Capture, Focus, Reset</a:t>
            </a:r>
            <a:r>
              <a:rPr lang="en-US" sz="4000" u="sng" dirty="0"/>
              <a:t> </a:t>
            </a:r>
            <a:r>
              <a:rPr lang="en-US" sz="2400" u="sng" dirty="0"/>
              <a:t>(Activity 2, Handout page 8)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84E9C2-EFAA-7ACF-C128-FF6CA238D0A8}"/>
              </a:ext>
            </a:extLst>
          </p:cNvPr>
          <p:cNvSpPr txBox="1"/>
          <p:nvPr/>
        </p:nvSpPr>
        <p:spPr>
          <a:xfrm>
            <a:off x="191999" y="5781884"/>
            <a:ext cx="1161794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</a:rPr>
              <a:t>ACTIVITY: </a:t>
            </a:r>
            <a:r>
              <a:rPr lang="en-US" sz="2800" b="1" dirty="0">
                <a:solidFill>
                  <a:srgbClr val="0070C0"/>
                </a:solidFill>
              </a:rPr>
              <a:t>Where in your lab could a 30-second focus cue prevent mistakes?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892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004365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97816" y="753606"/>
            <a:ext cx="6777069" cy="54259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Working memory is the brain’s temporary </a:t>
            </a:r>
            <a:r>
              <a:rPr lang="en-US" sz="2800" dirty="0"/>
              <a:t>workspace</a:t>
            </a:r>
            <a:r>
              <a:rPr sz="2800" dirty="0"/>
              <a:t>.</a:t>
            </a:r>
            <a:r>
              <a:rPr lang="en-US" sz="2800" dirty="0"/>
              <a:t> </a:t>
            </a:r>
            <a:r>
              <a:rPr sz="2800" dirty="0"/>
              <a:t>It </a:t>
            </a:r>
            <a:r>
              <a:rPr lang="en-US" sz="2800" dirty="0"/>
              <a:t>can </a:t>
            </a:r>
            <a:r>
              <a:rPr sz="2800" dirty="0"/>
              <a:t>overload</a:t>
            </a:r>
            <a:r>
              <a:rPr lang="en-US" sz="2800" dirty="0"/>
              <a:t> quickly</a:t>
            </a:r>
            <a:r>
              <a:rPr sz="2800" dirty="0"/>
              <a:t> when </a:t>
            </a:r>
            <a:r>
              <a:rPr lang="en-US" sz="2800" dirty="0"/>
              <a:t>students</a:t>
            </a:r>
            <a:r>
              <a:rPr sz="2800" dirty="0"/>
              <a:t> juggle too much</a:t>
            </a:r>
            <a:r>
              <a:rPr lang="en-US" sz="2800" dirty="0"/>
              <a:t> or must remember too much, such as: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dirty="0"/>
              <a:t>Multi-s</a:t>
            </a:r>
            <a:r>
              <a:rPr sz="2400" dirty="0"/>
              <a:t>tep</a:t>
            </a:r>
            <a:r>
              <a:rPr lang="en-US" sz="2400" dirty="0"/>
              <a:t> Directions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dirty="0"/>
              <a:t>New </a:t>
            </a:r>
            <a:r>
              <a:rPr sz="2400" dirty="0"/>
              <a:t>Vocabulary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Tools</a:t>
            </a:r>
            <a:r>
              <a:rPr lang="en-US" sz="2400" dirty="0"/>
              <a:t> and their use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Measurements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Timing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Safety</a:t>
            </a:r>
            <a:r>
              <a:rPr lang="en-US" sz="2400" dirty="0"/>
              <a:t>/Rules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Team </a:t>
            </a:r>
            <a:r>
              <a:rPr lang="en-US" sz="2400" dirty="0"/>
              <a:t>or Group R</a:t>
            </a:r>
            <a:r>
              <a:rPr sz="2400" dirty="0"/>
              <a:t>oles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97816" y="45720"/>
            <a:ext cx="865987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2: Working Memory Is Limited</a:t>
            </a:r>
            <a:endParaRPr lang="en-US" sz="4000" u="sng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DC5AB5-F84D-BDD9-732B-56DFD6E6A192}"/>
              </a:ext>
            </a:extLst>
          </p:cNvPr>
          <p:cNvSpPr txBox="1"/>
          <p:nvPr/>
        </p:nvSpPr>
        <p:spPr>
          <a:xfrm>
            <a:off x="2984090" y="6263670"/>
            <a:ext cx="6223819" cy="579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b="1" i="1" dirty="0">
                <a:solidFill>
                  <a:srgbClr val="FFFF00"/>
                </a:solidFill>
              </a:rPr>
              <a:t>The brain needs mise </a:t>
            </a:r>
            <a:r>
              <a:rPr lang="en-US" sz="2800" b="1" i="1" dirty="0" err="1">
                <a:solidFill>
                  <a:srgbClr val="FFFF00"/>
                </a:solidFill>
              </a:rPr>
              <a:t>en</a:t>
            </a:r>
            <a:r>
              <a:rPr lang="en-US" sz="2800" b="1" i="1" dirty="0">
                <a:solidFill>
                  <a:srgbClr val="FFFF00"/>
                </a:solidFill>
              </a:rPr>
              <a:t> place, too.</a:t>
            </a:r>
          </a:p>
        </p:txBody>
      </p:sp>
    </p:spTree>
    <p:extLst>
      <p:ext uri="{BB962C8B-B14F-4D97-AF65-F5344CB8AC3E}">
        <p14:creationId xmlns:p14="http://schemas.microsoft.com/office/powerpoint/2010/main" val="403043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041" r="17041"/>
          <a:stretch>
            <a:fillRect/>
          </a:stretch>
        </p:blipFill>
        <p:spPr>
          <a:xfrm>
            <a:off x="7500271" y="11887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53265" y="863964"/>
            <a:ext cx="6976683" cy="53893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4000" b="1" i="1" dirty="0"/>
              <a:t>Instead of one long demo</a:t>
            </a:r>
            <a:r>
              <a:rPr lang="en-US" sz="4000" b="1" i="1" dirty="0"/>
              <a:t>nstration</a:t>
            </a:r>
            <a:r>
              <a:rPr sz="4000" b="1" i="1" dirty="0"/>
              <a:t>:</a:t>
            </a:r>
            <a:endParaRPr lang="en-US" sz="4000" b="1" i="1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1. Show the whole skill briefly</a:t>
            </a:r>
            <a:endParaRPr lang="en-US" sz="36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2. Break it into parts</a:t>
            </a:r>
            <a:r>
              <a:rPr lang="en-US" sz="3600" dirty="0"/>
              <a:t> or chunks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3. Name the key cue</a:t>
            </a:r>
            <a:endParaRPr lang="en-US" sz="36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4. Let </a:t>
            </a:r>
            <a:r>
              <a:rPr lang="en-US" sz="3600" dirty="0"/>
              <a:t>students</a:t>
            </a:r>
            <a:r>
              <a:rPr sz="3600" dirty="0"/>
              <a:t> practice</a:t>
            </a:r>
            <a:endParaRPr lang="en-US" sz="36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5. Add the next layer</a:t>
            </a:r>
            <a:endParaRPr lang="en-US" sz="3600" dirty="0"/>
          </a:p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b="1" i="1" dirty="0"/>
              <a:t>Demo less. Practice sooner.</a:t>
            </a:r>
            <a:endParaRPr lang="en-US" sz="36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498317" y="120973"/>
            <a:ext cx="66079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400" u="sng" dirty="0"/>
              <a:t>Strategy: Chunk the Demo</a:t>
            </a:r>
            <a:endParaRPr lang="en-US" sz="4400" u="sng" dirty="0"/>
          </a:p>
        </p:txBody>
      </p:sp>
    </p:spTree>
    <p:extLst>
      <p:ext uri="{BB962C8B-B14F-4D97-AF65-F5344CB8AC3E}">
        <p14:creationId xmlns:p14="http://schemas.microsoft.com/office/powerpoint/2010/main" val="3338834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603239" y="1137100"/>
            <a:ext cx="4421173" cy="4861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16362" y="768354"/>
            <a:ext cx="7000414" cy="55882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 fontScale="92500" lnSpcReduction="20000"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500" b="1" i="1" dirty="0"/>
              <a:t>Cognitive </a:t>
            </a:r>
            <a:r>
              <a:rPr lang="en-US" sz="3500" b="1" i="1" dirty="0"/>
              <a:t>Load</a:t>
            </a:r>
            <a:r>
              <a:rPr sz="3500" dirty="0"/>
              <a:t> = the mental</a:t>
            </a:r>
            <a:r>
              <a:rPr lang="en-US" sz="3500" dirty="0"/>
              <a:t> </a:t>
            </a:r>
            <a:r>
              <a:rPr sz="3500" dirty="0"/>
              <a:t>effort</a:t>
            </a:r>
            <a:r>
              <a:rPr lang="en-US" sz="3500" dirty="0"/>
              <a:t> required to</a:t>
            </a:r>
            <a:r>
              <a:rPr sz="3500" dirty="0"/>
              <a:t> </a:t>
            </a:r>
            <a:r>
              <a:rPr lang="en-US" sz="3500" dirty="0"/>
              <a:t>complete</a:t>
            </a:r>
            <a:r>
              <a:rPr sz="3500" dirty="0"/>
              <a:t> a task.</a:t>
            </a:r>
            <a:endParaRPr lang="en-US" sz="35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endParaRPr lang="en-US"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Students </a:t>
            </a:r>
            <a:r>
              <a:rPr lang="en-US" sz="3000" dirty="0"/>
              <a:t>become </a:t>
            </a:r>
            <a:r>
              <a:rPr sz="3000" dirty="0"/>
              <a:t>overload</a:t>
            </a:r>
            <a:r>
              <a:rPr lang="en-US" sz="3000" dirty="0"/>
              <a:t>ed</a:t>
            </a:r>
            <a:r>
              <a:rPr sz="3000" dirty="0"/>
              <a:t> when they must manage </a:t>
            </a:r>
            <a:r>
              <a:rPr lang="en-US" sz="3000" dirty="0"/>
              <a:t>too</a:t>
            </a:r>
            <a:r>
              <a:rPr sz="3000" dirty="0"/>
              <a:t> much at once.</a:t>
            </a:r>
            <a:endParaRPr lang="en-US" sz="30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500" b="1" i="1" dirty="0"/>
              <a:t>Reduce load by:</a:t>
            </a:r>
            <a:endParaRPr lang="en-US" sz="3500" b="1" i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Clarifying steps</a:t>
            </a:r>
            <a:endParaRPr lang="en-US" sz="3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Removing distractions</a:t>
            </a:r>
            <a:endParaRPr lang="en-US" sz="3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000" dirty="0"/>
              <a:t>Pre-teaching vocabulary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Modeling one skill at a time</a:t>
            </a:r>
            <a:endParaRPr lang="en-US" sz="3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Using visual cues</a:t>
            </a:r>
            <a:endParaRPr lang="en-US" sz="3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000" dirty="0"/>
              <a:t>Simplifying first attempts</a:t>
            </a:r>
            <a:endParaRPr 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2465930" y="60468"/>
            <a:ext cx="77074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3: </a:t>
            </a:r>
            <a:r>
              <a:rPr lang="en-US" sz="4000" u="sng" dirty="0"/>
              <a:t>Reduce </a:t>
            </a:r>
            <a:r>
              <a:rPr sz="4000" u="sng" dirty="0"/>
              <a:t>Cognitive Load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526851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041" r="17041"/>
          <a:stretch>
            <a:fillRect/>
          </a:stretch>
        </p:blipFill>
        <p:spPr>
          <a:xfrm>
            <a:off x="7499999" y="11887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1" y="795307"/>
            <a:ext cx="7091668" cy="56939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b="1" i="1" dirty="0"/>
              <a:t>Small Group Activity (3 minutes):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b="1" i="1" dirty="0"/>
              <a:t>Choose one </a:t>
            </a:r>
            <a:r>
              <a:rPr lang="en-US" sz="2400" b="1" i="1" dirty="0"/>
              <a:t>common </a:t>
            </a:r>
            <a:r>
              <a:rPr sz="2400" b="1" i="1" dirty="0"/>
              <a:t>task:</a:t>
            </a:r>
            <a:endParaRPr lang="en-US" sz="2400" b="1" i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Knife cuts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Following a recipe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Baking measurement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Sanitation</a:t>
            </a:r>
            <a:r>
              <a:rPr lang="en-US" sz="2400" dirty="0"/>
              <a:t> procedure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Sautéing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Mise </a:t>
            </a:r>
            <a:r>
              <a:rPr sz="2400" dirty="0" err="1"/>
              <a:t>en</a:t>
            </a:r>
            <a:r>
              <a:rPr sz="2400" dirty="0"/>
              <a:t> place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Lab cleanup</a:t>
            </a:r>
            <a:endParaRPr lang="en-US"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b="1" i="1" dirty="0"/>
              <a:t>Discuss:</a:t>
            </a:r>
            <a:endParaRPr lang="en-US" sz="2400" b="1" i="1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1. Where do students get overloaded?</a:t>
            </a:r>
            <a:endParaRPr lang="en-US"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2. What could you remove, clarify, model, or chunk?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303849" y="87421"/>
            <a:ext cx="671004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000" u="sng" dirty="0"/>
              <a:t>Strategy: </a:t>
            </a:r>
            <a:r>
              <a:rPr sz="4000" u="sng" dirty="0"/>
              <a:t>Cognitive Load Audit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7B7A6D-48BC-BFCB-9927-59546C8472FC}"/>
              </a:ext>
            </a:extLst>
          </p:cNvPr>
          <p:cNvSpPr txBox="1"/>
          <p:nvPr/>
        </p:nvSpPr>
        <p:spPr>
          <a:xfrm>
            <a:off x="7283669" y="1185770"/>
            <a:ext cx="4716330" cy="48320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Reduce Cognitive Load by Making Learning Visible</a:t>
            </a:r>
          </a:p>
          <a:p>
            <a:pPr algn="ctr"/>
            <a:r>
              <a:rPr lang="en-US" sz="2400" b="1" dirty="0"/>
              <a:t> (Activity 3, Handout page 9)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Think of one lab you teach.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What is one thing students currently have to hold in memory?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How could you make it visible?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808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266" r="17266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0" y="856863"/>
            <a:ext cx="7137948" cy="54554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Emotion affects:</a:t>
            </a:r>
            <a:endParaRPr lang="en-US" sz="2800" b="1" i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Attention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Memory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Confidence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Risk-taking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Persistence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Response to feedback</a:t>
            </a:r>
            <a:endParaRPr lang="en-US" sz="2800" dirty="0"/>
          </a:p>
          <a:p>
            <a:pPr algn="ctr">
              <a:lnSpc>
                <a:spcPct val="120000"/>
              </a:lnSpc>
              <a:defRPr sz="1700">
                <a:solidFill>
                  <a:srgbClr val="2D2D2D"/>
                </a:solidFill>
                <a:latin typeface="Aptos"/>
              </a:defRPr>
            </a:pPr>
            <a:r>
              <a:rPr sz="2800" b="1" dirty="0">
                <a:solidFill>
                  <a:srgbClr val="C00000"/>
                </a:solidFill>
              </a:rPr>
              <a:t>Students remember </a:t>
            </a:r>
            <a:r>
              <a:rPr lang="en-US" sz="2800" b="1" dirty="0">
                <a:solidFill>
                  <a:srgbClr val="C00000"/>
                </a:solidFill>
              </a:rPr>
              <a:t>experiences that feel meaningful</a:t>
            </a:r>
            <a:r>
              <a:rPr sz="2800" b="1" dirty="0">
                <a:solidFill>
                  <a:srgbClr val="C00000"/>
                </a:solidFill>
              </a:rPr>
              <a:t>, stressful, successful, embarrassing, or relevant.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148977"/>
            <a:ext cx="82478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4: Emotion Shapes Learning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3345636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1" y="1076632"/>
            <a:ext cx="7137948" cy="50040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Brain-based labs should be</a:t>
            </a:r>
            <a:r>
              <a:rPr lang="en-US" sz="2800" dirty="0"/>
              <a:t> s</a:t>
            </a:r>
            <a:r>
              <a:rPr sz="2800" dirty="0"/>
              <a:t>afe enough to try</a:t>
            </a:r>
            <a:r>
              <a:rPr lang="en-US" sz="2800" dirty="0"/>
              <a:t> </a:t>
            </a:r>
            <a:r>
              <a:rPr sz="2800" dirty="0"/>
              <a:t>and challenging enough to matter</a:t>
            </a:r>
            <a:r>
              <a:rPr lang="en-US" sz="2800" dirty="0"/>
              <a:t>!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Try:</a:t>
            </a:r>
            <a:endParaRPr lang="en-US" sz="2800" b="1" i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Normalize mistakes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Preview common errors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Use practice rounds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Give clear success criteria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Celebrate improvement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Correct without embarrassing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48640" y="253709"/>
            <a:ext cx="101144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Strategy: Lower Threat, Raise Challenge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1342613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0" y="1004365"/>
            <a:ext cx="7276035" cy="55784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Students engage more when they understand: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Why </a:t>
            </a:r>
            <a:r>
              <a:rPr lang="en-US" sz="2800" dirty="0"/>
              <a:t>this </a:t>
            </a:r>
            <a:r>
              <a:rPr sz="2800" dirty="0"/>
              <a:t>matters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Where </a:t>
            </a:r>
            <a:r>
              <a:rPr lang="en-US" sz="2800" dirty="0"/>
              <a:t>will they</a:t>
            </a:r>
            <a:r>
              <a:rPr sz="2800" dirty="0"/>
              <a:t> use it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How it connects to </a:t>
            </a:r>
            <a:r>
              <a:rPr lang="en-US" sz="2800" dirty="0"/>
              <a:t>identity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How it builds</a:t>
            </a:r>
            <a:r>
              <a:rPr lang="en-US" sz="2800" dirty="0"/>
              <a:t> or supports</a:t>
            </a:r>
            <a:r>
              <a:rPr sz="2800" dirty="0"/>
              <a:t> independence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How it relates to careers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How it helps them create something meaningful</a:t>
            </a:r>
            <a:endParaRPr lang="en-US" sz="2800" dirty="0"/>
          </a:p>
          <a:p>
            <a:pPr algn="ctr">
              <a:lnSpc>
                <a:spcPct val="120000"/>
              </a:lnSpc>
              <a:spcAft>
                <a:spcPts val="300"/>
              </a:spcAft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b="1" i="1" dirty="0">
                <a:solidFill>
                  <a:srgbClr val="C00000"/>
                </a:solidFill>
              </a:rPr>
              <a:t>Make The “WHY” Visible!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862" y="148995"/>
            <a:ext cx="1032256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5: Motivation Comes From Relevance</a:t>
            </a:r>
          </a:p>
        </p:txBody>
      </p:sp>
    </p:spTree>
    <p:extLst>
      <p:ext uri="{BB962C8B-B14F-4D97-AF65-F5344CB8AC3E}">
        <p14:creationId xmlns:p14="http://schemas.microsoft.com/office/powerpoint/2010/main" val="3590055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421465" y="1231722"/>
            <a:ext cx="6619415" cy="48517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Before teaching a skill, connect it to: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Professional standards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Real kitchen consequences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Student independence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Creativity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Culture and identity</a:t>
            </a:r>
            <a:endParaRPr lang="en-US" sz="24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dirty="0"/>
              <a:t>Customer experience</a:t>
            </a:r>
            <a:endParaRPr lang="en-US" sz="2400" i="1" dirty="0"/>
          </a:p>
          <a:p>
            <a:pPr>
              <a:defRPr sz="2000">
                <a:solidFill>
                  <a:srgbClr val="2D2D2D"/>
                </a:solidFill>
                <a:latin typeface="Aptos"/>
              </a:defRPr>
            </a:pPr>
            <a:endParaRPr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400" b="1" i="1" dirty="0"/>
              <a:t>Prompt:</a:t>
            </a:r>
            <a:r>
              <a:rPr sz="2400" i="1" dirty="0"/>
              <a:t> </a:t>
            </a:r>
            <a:r>
              <a:rPr sz="2400" dirty="0"/>
              <a:t>Where will this skill show up outside </a:t>
            </a:r>
            <a:r>
              <a:rPr lang="en-US" sz="2400" dirty="0"/>
              <a:t>this </a:t>
            </a:r>
            <a:r>
              <a:rPr sz="2400" dirty="0"/>
              <a:t>classroom?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48639" y="124190"/>
            <a:ext cx="8005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Strategy: Make the “Why” Visible</a:t>
            </a:r>
            <a:endParaRPr lang="en-US" sz="4000" u="sng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35F0942-BE84-9F21-1BF6-8972CC98B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232334"/>
              </p:ext>
            </p:extLst>
          </p:nvPr>
        </p:nvGraphicFramePr>
        <p:xfrm>
          <a:off x="192000" y="1140316"/>
          <a:ext cx="11807769" cy="4851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23592">
                  <a:extLst>
                    <a:ext uri="{9D8B030D-6E8A-4147-A177-3AD203B41FA5}">
                      <a16:colId xmlns:a16="http://schemas.microsoft.com/office/drawing/2014/main" val="1219640815"/>
                    </a:ext>
                  </a:extLst>
                </a:gridCol>
                <a:gridCol w="5484177">
                  <a:extLst>
                    <a:ext uri="{9D8B030D-6E8A-4147-A177-3AD203B41FA5}">
                      <a16:colId xmlns:a16="http://schemas.microsoft.com/office/drawing/2014/main" val="198491021"/>
                    </a:ext>
                  </a:extLst>
                </a:gridCol>
              </a:tblGrid>
              <a:tr h="11324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Common Instruction</a:t>
                      </a:r>
                      <a:endParaRPr lang="en-US" sz="36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Add The “Why”</a:t>
                      </a:r>
                      <a:endParaRPr lang="en-US" sz="36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19966623"/>
                  </a:ext>
                </a:extLst>
              </a:tr>
              <a:tr h="14544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effectLst/>
                          <a:latin typeface="+mn-lt"/>
                        </a:rPr>
                        <a:t>Keep your station clean.</a:t>
                      </a:r>
                      <a:endParaRPr lang="en-US" sz="36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6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03793829"/>
                  </a:ext>
                </a:extLst>
              </a:tr>
              <a:tr h="1132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>
                          <a:effectLst/>
                          <a:latin typeface="+mn-lt"/>
                        </a:rPr>
                        <a:t>Keep knife cuts consistent.</a:t>
                      </a:r>
                      <a:endParaRPr lang="en-US" sz="3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6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803172708"/>
                  </a:ext>
                </a:extLst>
              </a:tr>
              <a:tr h="1132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>
                          <a:effectLst/>
                          <a:latin typeface="+mn-lt"/>
                        </a:rPr>
                        <a:t>Taste as you go.</a:t>
                      </a:r>
                      <a:endParaRPr lang="en-US" sz="3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6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7025491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D9CD31B-E201-8C83-90FB-8E21DC8D5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87419"/>
              </p:ext>
            </p:extLst>
          </p:nvPr>
        </p:nvGraphicFramePr>
        <p:xfrm>
          <a:off x="95884" y="941790"/>
          <a:ext cx="12000000" cy="5847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50642">
                  <a:extLst>
                    <a:ext uri="{9D8B030D-6E8A-4147-A177-3AD203B41FA5}">
                      <a16:colId xmlns:a16="http://schemas.microsoft.com/office/drawing/2014/main" val="1219640815"/>
                    </a:ext>
                  </a:extLst>
                </a:gridCol>
                <a:gridCol w="6349358">
                  <a:extLst>
                    <a:ext uri="{9D8B030D-6E8A-4147-A177-3AD203B41FA5}">
                      <a16:colId xmlns:a16="http://schemas.microsoft.com/office/drawing/2014/main" val="198491021"/>
                    </a:ext>
                  </a:extLst>
                </a:gridCol>
              </a:tblGrid>
              <a:tr h="9410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solidFill>
                            <a:srgbClr val="002060"/>
                          </a:solidFill>
                          <a:effectLst/>
                        </a:rPr>
                        <a:t>Common Instruction</a:t>
                      </a:r>
                      <a:endParaRPr lang="en-US" sz="3600" kern="100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solidFill>
                            <a:srgbClr val="002060"/>
                          </a:solidFill>
                          <a:effectLst/>
                        </a:rPr>
                        <a:t>Add The “Why”</a:t>
                      </a:r>
                      <a:endParaRPr lang="en-US" sz="3600" kern="100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19966623"/>
                  </a:ext>
                </a:extLst>
              </a:tr>
              <a:tr h="2083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effectLst/>
                        </a:rPr>
                        <a:t>Keep your station clean.</a:t>
                      </a:r>
                      <a:endParaRPr lang="en-US" sz="3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effectLst/>
                        </a:rPr>
                        <a:t>A clean station reduces cross-contamination and helps you work faster.</a:t>
                      </a:r>
                      <a:endParaRPr lang="en-US" sz="3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03793829"/>
                  </a:ext>
                </a:extLst>
              </a:tr>
              <a:tr h="14114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>
                          <a:effectLst/>
                        </a:rPr>
                        <a:t>Keep knife cuts consistent.</a:t>
                      </a:r>
                      <a:endParaRPr lang="en-US" sz="3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effectLst/>
                        </a:rPr>
                        <a:t>Consistent cuts cook evenly and plate professionally.</a:t>
                      </a:r>
                      <a:endParaRPr lang="en-US" sz="3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803172708"/>
                  </a:ext>
                </a:extLst>
              </a:tr>
              <a:tr h="14114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>
                          <a:effectLst/>
                        </a:rPr>
                        <a:t>Taste as you go.</a:t>
                      </a:r>
                      <a:endParaRPr lang="en-US" sz="3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kern="0" dirty="0">
                          <a:effectLst/>
                        </a:rPr>
                        <a:t>Tasting helps you adjust seasoning before the final plate.</a:t>
                      </a:r>
                      <a:endParaRPr lang="en-US" sz="3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70254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68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090160" y="231205"/>
            <a:ext cx="6870781" cy="7550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lang="en-US" sz="4800" u="sng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About the Book</a:t>
            </a:r>
          </a:p>
        </p:txBody>
      </p:sp>
      <p:pic>
        <p:nvPicPr>
          <p:cNvPr id="7" name="Picture 6" descr="A person wearing a chef&amp;#39;s hat and a brain&#10;&#10;AI-generated content may be incorrect.">
            <a:extLst>
              <a:ext uri="{FF2B5EF4-FFF2-40B4-BE49-F238E27FC236}">
                <a16:creationId xmlns:a16="http://schemas.microsoft.com/office/drawing/2014/main" id="{2433FF17-93E6-64B9-8057-E401E6AD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98" r="6866" b="-2"/>
          <a:stretch>
            <a:fillRect/>
          </a:stretch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37472" y="1091381"/>
            <a:ext cx="7123470" cy="55354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  <a:defRPr sz="2000">
                <a:solidFill>
                  <a:srgbClr val="2D2D2D"/>
                </a:solidFill>
                <a:latin typeface="Aptos"/>
              </a:defRPr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the book to explore and go deeper into:</a:t>
            </a:r>
          </a:p>
          <a:p>
            <a:pPr marL="342900" indent="-342900" defTabSz="9144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Font typeface="Calibri" panose="020F050202020403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Brain-based teaching principles</a:t>
            </a:r>
          </a:p>
          <a:p>
            <a:pPr marL="342900" indent="-342900" defTabSz="9144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Font typeface="Calibri" panose="020F050202020403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Culinary classroom applications</a:t>
            </a:r>
          </a:p>
          <a:p>
            <a:pPr marL="342900" indent="-342900" defTabSz="9144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Font typeface="Calibri" panose="020F050202020403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Lab-based strategies</a:t>
            </a:r>
          </a:p>
          <a:p>
            <a:pPr marL="342900" indent="-342900" defTabSz="9144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Font typeface="Calibri" panose="020F050202020403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Practical examples</a:t>
            </a:r>
          </a:p>
          <a:p>
            <a:pPr marL="342900" indent="-342900" defTabSz="9144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Font typeface="Calibri" panose="020F050202020403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Reflection and planning tools</a:t>
            </a:r>
          </a:p>
          <a:p>
            <a:pPr defTabSz="914400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  <a:defRPr sz="2000">
                <a:solidFill>
                  <a:srgbClr val="2D2D2D"/>
                </a:solidFill>
                <a:latin typeface="Aptos"/>
              </a:defRPr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Today is the appetizer. </a:t>
            </a:r>
          </a:p>
          <a:p>
            <a:pPr algn="ctr" defTabSz="914400">
              <a:lnSpc>
                <a:spcPct val="90000"/>
              </a:lnSpc>
              <a:buClr>
                <a:schemeClr val="accent1"/>
              </a:buClr>
              <a:buFont typeface="Calibri" panose="020F0502020204030204" pitchFamily="34" charset="0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book is the full menu.</a:t>
            </a:r>
          </a:p>
        </p:txBody>
      </p:sp>
    </p:spTree>
    <p:extLst>
      <p:ext uri="{BB962C8B-B14F-4D97-AF65-F5344CB8AC3E}">
        <p14:creationId xmlns:p14="http://schemas.microsoft.com/office/powerpoint/2010/main" val="4248934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4173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94481" y="1125978"/>
            <a:ext cx="7105518" cy="48457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17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Students remember more when they </a:t>
            </a:r>
            <a:r>
              <a:rPr lang="en-US" sz="2800" dirty="0"/>
              <a:t>practice retrieving </a:t>
            </a:r>
            <a:r>
              <a:rPr sz="2800" dirty="0"/>
              <a:t>information.</a:t>
            </a:r>
            <a:endParaRPr lang="en-US" sz="28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dirty="0"/>
              <a:t>Examples:</a:t>
            </a:r>
            <a:endParaRPr lang="en-US" sz="2800" b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List three sanitation steps.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What is the first thing you do before cutting?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What temperature danger zone should be avoided?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What did </a:t>
            </a:r>
            <a:r>
              <a:rPr lang="en-US" sz="2800" dirty="0"/>
              <a:t>you l</a:t>
            </a:r>
            <a:r>
              <a:rPr sz="2800" dirty="0"/>
              <a:t>earn from the last lab?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482" y="148977"/>
            <a:ext cx="933890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6: Retrieval Strengthens Memory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2D4C88-B1E7-466B-9EB0-B5ECB509452C}"/>
              </a:ext>
            </a:extLst>
          </p:cNvPr>
          <p:cNvSpPr txBox="1"/>
          <p:nvPr/>
        </p:nvSpPr>
        <p:spPr>
          <a:xfrm>
            <a:off x="-164941" y="6237926"/>
            <a:ext cx="8224363" cy="64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b="1" i="1">
                <a:solidFill>
                  <a:srgbClr val="FFFF00"/>
                </a:solidFill>
              </a:rPr>
              <a:t>Retrieval is stronger than rereading.</a:t>
            </a:r>
            <a:endParaRPr lang="en-US" sz="32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967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188720"/>
            <a:ext cx="4500000" cy="484337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213286" y="1030156"/>
            <a:ext cx="6980615" cy="51604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b="1" dirty="0"/>
              <a:t>No-tech </a:t>
            </a:r>
            <a:r>
              <a:rPr lang="en-US" sz="3200" b="1" dirty="0"/>
              <a:t>retrieval warm-up </a:t>
            </a:r>
            <a:r>
              <a:rPr sz="3200" b="1" dirty="0"/>
              <a:t>options:</a:t>
            </a:r>
            <a:endParaRPr lang="en-US" sz="3200" b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Brain dump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Partner quiz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Finish the sequence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Spot the error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Three things from last lab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Safety check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Vocabulary recall</a:t>
            </a:r>
            <a:endParaRPr lang="en-US" sz="32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08327" y="30972"/>
            <a:ext cx="1106424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Strategy: </a:t>
            </a:r>
            <a:r>
              <a:rPr lang="en-US" sz="4000" u="sng" dirty="0"/>
              <a:t>Start with a </a:t>
            </a:r>
            <a:r>
              <a:rPr sz="4000" u="sng" dirty="0"/>
              <a:t>2-Minute Retrieval Warm-Up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0856CB-8C03-73E4-B227-86DD98062B9F}"/>
              </a:ext>
            </a:extLst>
          </p:cNvPr>
          <p:cNvSpPr txBox="1"/>
          <p:nvPr/>
        </p:nvSpPr>
        <p:spPr>
          <a:xfrm>
            <a:off x="-221227" y="6282632"/>
            <a:ext cx="9629026" cy="64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b="1" i="1">
                <a:solidFill>
                  <a:srgbClr val="FFFF00"/>
                </a:solidFill>
              </a:rPr>
              <a:t>Make students retrieve before they perform.</a:t>
            </a:r>
            <a:endParaRPr lang="en-US" sz="32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12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901126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0" y="1375192"/>
            <a:ext cx="7548223" cy="43285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600" dirty="0"/>
              <a:t>Students</a:t>
            </a:r>
            <a:r>
              <a:rPr lang="en-US" sz="3600" dirty="0"/>
              <a:t> retain </a:t>
            </a:r>
            <a:r>
              <a:rPr sz="3600" dirty="0"/>
              <a:t>skills better when practice</a:t>
            </a:r>
            <a:r>
              <a:rPr lang="en-US" sz="3600" dirty="0"/>
              <a:t> is spread out over time.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endParaRPr lang="en-US" sz="2800" dirty="0"/>
          </a:p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Instead of:</a:t>
            </a:r>
            <a:endParaRPr lang="en-US" sz="2800" b="1" i="1" dirty="0"/>
          </a:p>
          <a:p>
            <a:pPr algn="ctr">
              <a:lnSpc>
                <a:spcPct val="120000"/>
              </a:lnSpc>
              <a:defRPr sz="2000" b="1">
                <a:solidFill>
                  <a:srgbClr val="B86337"/>
                </a:solidFill>
                <a:latin typeface="Aptos"/>
              </a:defRPr>
            </a:pPr>
            <a:r>
              <a:rPr sz="2800" dirty="0"/>
              <a:t>Teach once → Test once → Move on</a:t>
            </a:r>
            <a:endParaRPr lang="en-US" sz="2800" dirty="0"/>
          </a:p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Use:</a:t>
            </a:r>
            <a:endParaRPr lang="en-US" sz="2800" dirty="0"/>
          </a:p>
          <a:p>
            <a:pPr algn="ctr">
              <a:lnSpc>
                <a:spcPct val="120000"/>
              </a:lnSpc>
              <a:defRPr sz="2000" b="1">
                <a:solidFill>
                  <a:srgbClr val="B86337"/>
                </a:solidFill>
                <a:latin typeface="Aptos"/>
              </a:defRPr>
            </a:pPr>
            <a:r>
              <a:rPr sz="2800" dirty="0"/>
              <a:t>Introduce → Practice → Revisit → Apply →</a:t>
            </a:r>
            <a:r>
              <a:rPr lang="en-US" sz="2800" dirty="0"/>
              <a:t> </a:t>
            </a:r>
            <a:r>
              <a:rPr sz="2800" dirty="0"/>
              <a:t>Transfer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50435" y="16223"/>
            <a:ext cx="115155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7: Spaced Practice B</a:t>
            </a:r>
            <a:r>
              <a:rPr lang="en-US" sz="4000" u="sng" dirty="0"/>
              <a:t>eats Cramming </a:t>
            </a:r>
          </a:p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000" u="sng" dirty="0"/>
              <a:t>&amp; B</a:t>
            </a:r>
            <a:r>
              <a:rPr sz="4000" u="sng" dirty="0"/>
              <a:t>uilds Transfer</a:t>
            </a:r>
          </a:p>
        </p:txBody>
      </p:sp>
    </p:spTree>
    <p:extLst>
      <p:ext uri="{BB962C8B-B14F-4D97-AF65-F5344CB8AC3E}">
        <p14:creationId xmlns:p14="http://schemas.microsoft.com/office/powerpoint/2010/main" val="2888639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B3B64A-3A13-1B2A-FD79-1C03126D68B9}"/>
              </a:ext>
            </a:extLst>
          </p:cNvPr>
          <p:cNvSpPr txBox="1"/>
          <p:nvPr/>
        </p:nvSpPr>
        <p:spPr>
          <a:xfrm>
            <a:off x="-337329" y="6215280"/>
            <a:ext cx="9083123" cy="64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b="1" i="1" dirty="0">
                <a:solidFill>
                  <a:srgbClr val="FFFF00"/>
                </a:solidFill>
              </a:rPr>
              <a:t>Repetition with variation builds transfer.</a:t>
            </a:r>
          </a:p>
        </p:txBody>
      </p:sp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207201"/>
            <a:ext cx="4513138" cy="4784488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78862" y="1059429"/>
            <a:ext cx="7195331" cy="52823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Build recurring skill routines by r</a:t>
            </a:r>
            <a:r>
              <a:rPr sz="2800" dirty="0"/>
              <a:t>evisit</a:t>
            </a:r>
            <a:r>
              <a:rPr lang="en-US" sz="2800" dirty="0"/>
              <a:t>ing</a:t>
            </a:r>
            <a:r>
              <a:rPr sz="2800" dirty="0"/>
              <a:t> core skills across recipes and units: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Knife skills</a:t>
            </a:r>
            <a:r>
              <a:rPr lang="en-US" sz="2800" dirty="0"/>
              <a:t> across multiple recipes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Sanitation</a:t>
            </a:r>
            <a:r>
              <a:rPr lang="en-US" sz="2800" dirty="0"/>
              <a:t> in every lab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Measurement</a:t>
            </a:r>
            <a:r>
              <a:rPr lang="en-US" sz="2800" dirty="0"/>
              <a:t> in cooking and baking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Mise </a:t>
            </a:r>
            <a:r>
              <a:rPr sz="2800" dirty="0" err="1"/>
              <a:t>en</a:t>
            </a:r>
            <a:r>
              <a:rPr sz="2800" dirty="0"/>
              <a:t> place</a:t>
            </a:r>
            <a:r>
              <a:rPr lang="en-US" sz="2800" dirty="0"/>
              <a:t> before every production task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Tasting vocabulary</a:t>
            </a:r>
            <a:r>
              <a:rPr lang="en-US" sz="2800" dirty="0"/>
              <a:t> throughout the course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T</a:t>
            </a:r>
            <a:r>
              <a:rPr sz="2800" dirty="0"/>
              <a:t>eam communication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Lab reflection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08327" y="127952"/>
            <a:ext cx="1083059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Strategy: Spiral Culinary Skills</a:t>
            </a:r>
            <a:r>
              <a:rPr lang="en-US" sz="4000" u="sng" dirty="0"/>
              <a:t> </a:t>
            </a:r>
            <a:r>
              <a:rPr lang="en-US" sz="2400" u="sng" dirty="0"/>
              <a:t>(Activity 5, Handbook page 11)</a:t>
            </a:r>
            <a:endParaRPr lang="en-US" u="sng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EE9A23-85AF-CC33-9208-10DEFECCF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917805"/>
              </p:ext>
            </p:extLst>
          </p:nvPr>
        </p:nvGraphicFramePr>
        <p:xfrm>
          <a:off x="104768" y="1200726"/>
          <a:ext cx="11908369" cy="5669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6256">
                  <a:extLst>
                    <a:ext uri="{9D8B030D-6E8A-4147-A177-3AD203B41FA5}">
                      <a16:colId xmlns:a16="http://schemas.microsoft.com/office/drawing/2014/main" val="2822086344"/>
                    </a:ext>
                  </a:extLst>
                </a:gridCol>
                <a:gridCol w="2867371">
                  <a:extLst>
                    <a:ext uri="{9D8B030D-6E8A-4147-A177-3AD203B41FA5}">
                      <a16:colId xmlns:a16="http://schemas.microsoft.com/office/drawing/2014/main" val="1585303936"/>
                    </a:ext>
                  </a:extLst>
                </a:gridCol>
                <a:gridCol w="2867371">
                  <a:extLst>
                    <a:ext uri="{9D8B030D-6E8A-4147-A177-3AD203B41FA5}">
                      <a16:colId xmlns:a16="http://schemas.microsoft.com/office/drawing/2014/main" val="4090648030"/>
                    </a:ext>
                  </a:extLst>
                </a:gridCol>
                <a:gridCol w="2867371">
                  <a:extLst>
                    <a:ext uri="{9D8B030D-6E8A-4147-A177-3AD203B41FA5}">
                      <a16:colId xmlns:a16="http://schemas.microsoft.com/office/drawing/2014/main" val="1890398523"/>
                    </a:ext>
                  </a:extLst>
                </a:gridCol>
              </a:tblGrid>
              <a:tr h="12586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Key skill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First exposure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Second exposure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Later transfer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336952736"/>
                  </a:ext>
                </a:extLst>
              </a:tr>
              <a:tr h="11027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>
                          <a:effectLst/>
                        </a:rPr>
                        <a:t>Knife cuts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613997418"/>
                  </a:ext>
                </a:extLst>
              </a:tr>
              <a:tr h="11027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Heat control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5345077"/>
                  </a:ext>
                </a:extLst>
              </a:tr>
              <a:tr h="11027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Seasoning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707730575"/>
                  </a:ext>
                </a:extLst>
              </a:tr>
              <a:tr h="11027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Sanitation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18648276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3FF12A-C404-533E-17C1-1059EA9BC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28209"/>
              </p:ext>
            </p:extLst>
          </p:nvPr>
        </p:nvGraphicFramePr>
        <p:xfrm>
          <a:off x="104768" y="1200726"/>
          <a:ext cx="11982464" cy="5529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6828">
                  <a:extLst>
                    <a:ext uri="{9D8B030D-6E8A-4147-A177-3AD203B41FA5}">
                      <a16:colId xmlns:a16="http://schemas.microsoft.com/office/drawing/2014/main" val="2822086344"/>
                    </a:ext>
                  </a:extLst>
                </a:gridCol>
                <a:gridCol w="2885212">
                  <a:extLst>
                    <a:ext uri="{9D8B030D-6E8A-4147-A177-3AD203B41FA5}">
                      <a16:colId xmlns:a16="http://schemas.microsoft.com/office/drawing/2014/main" val="1585303936"/>
                    </a:ext>
                  </a:extLst>
                </a:gridCol>
                <a:gridCol w="2885212">
                  <a:extLst>
                    <a:ext uri="{9D8B030D-6E8A-4147-A177-3AD203B41FA5}">
                      <a16:colId xmlns:a16="http://schemas.microsoft.com/office/drawing/2014/main" val="4090648030"/>
                    </a:ext>
                  </a:extLst>
                </a:gridCol>
                <a:gridCol w="2885212">
                  <a:extLst>
                    <a:ext uri="{9D8B030D-6E8A-4147-A177-3AD203B41FA5}">
                      <a16:colId xmlns:a16="http://schemas.microsoft.com/office/drawing/2014/main" val="1890398523"/>
                    </a:ext>
                  </a:extLst>
                </a:gridCol>
              </a:tblGrid>
              <a:tr h="1105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Key skill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First exposure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Second exposure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Later transfer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336952736"/>
                  </a:ext>
                </a:extLst>
              </a:tr>
              <a:tr h="1105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effectLst/>
                        </a:rPr>
                        <a:t>Knife cuts</a:t>
                      </a:r>
                      <a:endParaRPr lang="en-US" sz="2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Knife skills lab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Soup prep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effectLst/>
                        </a:rPr>
                        <a:t>Garde manger production</a:t>
                      </a:r>
                      <a:endParaRPr lang="en-US" sz="2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613997418"/>
                  </a:ext>
                </a:extLst>
              </a:tr>
              <a:tr h="1105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Heat control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Egg cookery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Sauces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Sauté station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5345077"/>
                  </a:ext>
                </a:extLst>
              </a:tr>
              <a:tr h="1105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Seasoning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effectLst/>
                        </a:rPr>
                        <a:t>Stocks</a:t>
                      </a:r>
                      <a:endParaRPr lang="en-US" sz="2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Soups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Final practical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707730575"/>
                  </a:ext>
                </a:extLst>
              </a:tr>
              <a:tr h="1105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effectLst/>
                        </a:rPr>
                        <a:t>Sanitation</a:t>
                      </a:r>
                      <a:endParaRPr lang="en-US" sz="2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Orientation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Every lab station check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 dirty="0">
                          <a:effectLst/>
                        </a:rPr>
                        <a:t>Capstone service</a:t>
                      </a:r>
                      <a:endParaRPr lang="en-US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186482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2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820899" y="939561"/>
            <a:ext cx="4139110" cy="4121229"/>
          </a:xfrm>
          <a:prstGeom prst="roundRect">
            <a:avLst>
              <a:gd name="adj" fmla="val 5000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539706" y="75217"/>
            <a:ext cx="913949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Principle 8: Feedback Drives Skill Growth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1991" y="939561"/>
            <a:ext cx="8469557" cy="54022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b="1" dirty="0"/>
              <a:t>Effective feedback is:</a:t>
            </a:r>
            <a:endParaRPr lang="en-US" sz="3200" b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Timely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Specific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Actionable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Focused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Connected to success criteria</a:t>
            </a:r>
            <a:endParaRPr lang="en-US" sz="2800" dirty="0"/>
          </a:p>
          <a:p>
            <a:pPr>
              <a:defRPr sz="2000">
                <a:solidFill>
                  <a:srgbClr val="2D2D2D"/>
                </a:solidFill>
                <a:latin typeface="Aptos"/>
              </a:defRPr>
            </a:pPr>
            <a:endParaRPr lang="en-US"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Less helpful:</a:t>
            </a:r>
            <a:r>
              <a:rPr sz="2800" dirty="0"/>
              <a:t> </a:t>
            </a:r>
            <a:r>
              <a:rPr lang="en-US" sz="2800" dirty="0"/>
              <a:t>Good job; </a:t>
            </a:r>
            <a:r>
              <a:rPr sz="2800" dirty="0"/>
              <a:t>Be careful</a:t>
            </a:r>
            <a:r>
              <a:rPr lang="en-US" sz="2800" dirty="0"/>
              <a:t>; Do better</a:t>
            </a:r>
            <a:r>
              <a:rPr sz="2800" dirty="0"/>
              <a:t>.</a:t>
            </a:r>
            <a:endParaRPr lang="en-US" sz="2800" dirty="0"/>
          </a:p>
          <a:p>
            <a:pPr>
              <a:lnSpc>
                <a:spcPct val="120000"/>
              </a:lnSpc>
              <a:defRPr sz="1700">
                <a:solidFill>
                  <a:srgbClr val="2D2D2D"/>
                </a:solidFill>
                <a:latin typeface="Aptos"/>
              </a:defRPr>
            </a:pPr>
            <a:r>
              <a:rPr sz="2800" b="1" i="1" dirty="0"/>
              <a:t>More helpful: </a:t>
            </a:r>
            <a:r>
              <a:rPr sz="2800" dirty="0"/>
              <a:t>Curl your guide fingers and keep the knife tip </a:t>
            </a:r>
            <a:r>
              <a:rPr lang="en-US" sz="2800" dirty="0"/>
              <a:t>in contact with</a:t>
            </a:r>
            <a:r>
              <a:rPr sz="2800" dirty="0"/>
              <a:t> the board.</a:t>
            </a:r>
            <a:endParaRPr lang="en-US" sz="28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4A8749-D1A9-EC48-8443-FAB357C76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218081"/>
              </p:ext>
            </p:extLst>
          </p:nvPr>
        </p:nvGraphicFramePr>
        <p:xfrm>
          <a:off x="152009" y="4590258"/>
          <a:ext cx="11808000" cy="1976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4301">
                  <a:extLst>
                    <a:ext uri="{9D8B030D-6E8A-4147-A177-3AD203B41FA5}">
                      <a16:colId xmlns:a16="http://schemas.microsoft.com/office/drawing/2014/main" val="2767873744"/>
                    </a:ext>
                  </a:extLst>
                </a:gridCol>
                <a:gridCol w="7933699">
                  <a:extLst>
                    <a:ext uri="{9D8B030D-6E8A-4147-A177-3AD203B41FA5}">
                      <a16:colId xmlns:a16="http://schemas.microsoft.com/office/drawing/2014/main" val="189261192"/>
                    </a:ext>
                  </a:extLst>
                </a:gridCol>
              </a:tblGrid>
              <a:tr h="4378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Less Helpful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More Helpful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876144801"/>
                  </a:ext>
                </a:extLst>
              </a:tr>
              <a:tr h="4378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Good job.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Your cuts are consistent in width. Keep that.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444308041"/>
                  </a:ext>
                </a:extLst>
              </a:tr>
              <a:tr h="4378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Be careful.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Move your towel away from the cutting board for safety.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7023249"/>
                  </a:ext>
                </a:extLst>
              </a:tr>
              <a:tr h="4378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Do better.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125" marR="95250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Slow down and keep the knife tip in contact with the board.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4073776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03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AAFD3-07DB-16C7-C0A2-E1F4FE77B5F8}"/>
              </a:ext>
            </a:extLst>
          </p:cNvPr>
          <p:cNvSpPr txBox="1"/>
          <p:nvPr/>
        </p:nvSpPr>
        <p:spPr>
          <a:xfrm>
            <a:off x="69693" y="516834"/>
            <a:ext cx="4034386" cy="6030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 b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Turn these into specific, actionable feedback!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u="sng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 format</a:t>
            </a:r>
          </a:p>
          <a:p>
            <a:pPr marL="571500" indent="-571500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1-minute individual rewrite</a:t>
            </a:r>
          </a:p>
          <a:p>
            <a:pPr marL="571500" indent="-571500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2-minute pair discussion</a:t>
            </a:r>
          </a:p>
          <a:p>
            <a:pPr marL="571500" indent="-571500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2-minute report out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endParaRPr lang="en-US" sz="3600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9F6254F0-44A8-18CC-8DBD-B2FFC680F7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197780"/>
              </p:ext>
            </p:extLst>
          </p:nvPr>
        </p:nvGraphicFramePr>
        <p:xfrm>
          <a:off x="4686205" y="897072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7BEF518-65D6-6940-4308-BF8865C37D52}"/>
              </a:ext>
            </a:extLst>
          </p:cNvPr>
          <p:cNvSpPr txBox="1"/>
          <p:nvPr/>
        </p:nvSpPr>
        <p:spPr>
          <a:xfrm>
            <a:off x="4630945" y="189186"/>
            <a:ext cx="6908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REWRITE THE FEEDBACK </a:t>
            </a:r>
            <a:r>
              <a:rPr lang="en-US" sz="2400" b="1" dirty="0"/>
              <a:t>(Activity 6)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B03C6F-9C3D-41EB-9B8E-84F79617E6AE}"/>
              </a:ext>
            </a:extLst>
          </p:cNvPr>
          <p:cNvSpPr txBox="1"/>
          <p:nvPr/>
        </p:nvSpPr>
        <p:spPr>
          <a:xfrm>
            <a:off x="4040071" y="856357"/>
            <a:ext cx="8082236" cy="600164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3200" b="1" i="1" dirty="0"/>
              <a:t>Be careful </a:t>
            </a:r>
            <a:r>
              <a:rPr lang="en-US" sz="3200" dirty="0"/>
              <a:t>- “Curl your guide fingers and keep the knife tip on the board.”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3200" b="1" i="1" dirty="0"/>
              <a:t>That cut is wrong </a:t>
            </a:r>
            <a:r>
              <a:rPr lang="en-US" sz="3200" dirty="0"/>
              <a:t>- “Trim the pieces to the same width so they cook evenly.”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3200" b="1" i="1" dirty="0"/>
              <a:t>Your station is messy </a:t>
            </a:r>
            <a:r>
              <a:rPr lang="en-US" sz="3200" dirty="0"/>
              <a:t>- “Move the sanitizer bucket to the front and clear scraps from the board.”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3200" b="1" i="1" dirty="0"/>
              <a:t>You need to work faster </a:t>
            </a:r>
            <a:r>
              <a:rPr lang="en-US" sz="3200" dirty="0"/>
              <a:t>-</a:t>
            </a:r>
            <a:r>
              <a:rPr lang="en-US" sz="3200" b="1" dirty="0"/>
              <a:t> </a:t>
            </a:r>
            <a:r>
              <a:rPr lang="en-US" sz="3200" dirty="0"/>
              <a:t>“Group your tools by task before you start the next step.”</a:t>
            </a:r>
          </a:p>
        </p:txBody>
      </p:sp>
    </p:spTree>
    <p:extLst>
      <p:ext uri="{BB962C8B-B14F-4D97-AF65-F5344CB8AC3E}">
        <p14:creationId xmlns:p14="http://schemas.microsoft.com/office/powerpoint/2010/main" val="136042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041" r="17041"/>
          <a:stretch>
            <a:fillRect/>
          </a:stretch>
        </p:blipFill>
        <p:spPr>
          <a:xfrm>
            <a:off x="7500000" y="11887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53FA6A-8EDA-90AE-AF02-1238F57FF61D}"/>
              </a:ext>
            </a:extLst>
          </p:cNvPr>
          <p:cNvSpPr txBox="1"/>
          <p:nvPr/>
        </p:nvSpPr>
        <p:spPr>
          <a:xfrm>
            <a:off x="192000" y="989599"/>
            <a:ext cx="7123200" cy="53374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b="1" dirty="0"/>
              <a:t>Use brief coaching cues</a:t>
            </a:r>
            <a:r>
              <a:rPr sz="2800" b="1" dirty="0"/>
              <a:t>:</a:t>
            </a:r>
            <a:endParaRPr lang="en-US" sz="2800" b="1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Name what you see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Give one adjustment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Have students try again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Ask them to self-assess</a:t>
            </a:r>
          </a:p>
          <a:p>
            <a:pPr>
              <a:defRPr sz="2000">
                <a:solidFill>
                  <a:srgbClr val="2D2D2D"/>
                </a:solidFill>
                <a:latin typeface="Aptos"/>
              </a:defRPr>
            </a:pPr>
            <a:endParaRPr lang="en-US" sz="28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b="1" i="1" dirty="0"/>
              <a:t>Example: </a:t>
            </a:r>
            <a:r>
              <a:rPr lang="en-US" sz="2800" dirty="0"/>
              <a:t>I see your station is organized by task.  Now move your towel away from the cutting board for safety. Try the setup again; what changed?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D860BF-35A1-AD00-0970-517EE6F147DA}"/>
              </a:ext>
            </a:extLst>
          </p:cNvPr>
          <p:cNvSpPr txBox="1"/>
          <p:nvPr/>
        </p:nvSpPr>
        <p:spPr>
          <a:xfrm>
            <a:off x="382052" y="148977"/>
            <a:ext cx="1077968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000" u="sng" dirty="0"/>
              <a:t>Strategy: </a:t>
            </a:r>
            <a:r>
              <a:rPr sz="4000" u="sng" dirty="0"/>
              <a:t>Feedback D</a:t>
            </a:r>
            <a:r>
              <a:rPr lang="en-US" sz="4000" u="sng" dirty="0"/>
              <a:t>uring the Lab, Not Just After</a:t>
            </a:r>
            <a:endParaRPr sz="4000" u="sng" dirty="0"/>
          </a:p>
        </p:txBody>
      </p:sp>
    </p:spTree>
    <p:extLst>
      <p:ext uri="{BB962C8B-B14F-4D97-AF65-F5344CB8AC3E}">
        <p14:creationId xmlns:p14="http://schemas.microsoft.com/office/powerpoint/2010/main" val="2353222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041" r="17041"/>
          <a:stretch>
            <a:fillRect/>
          </a:stretch>
        </p:blipFill>
        <p:spPr>
          <a:xfrm>
            <a:off x="7500000" y="118872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D6256-3DC6-B914-EDD1-0B93015B3355}"/>
              </a:ext>
            </a:extLst>
          </p:cNvPr>
          <p:cNvSpPr txBox="1"/>
          <p:nvPr/>
        </p:nvSpPr>
        <p:spPr>
          <a:xfrm>
            <a:off x="408327" y="878711"/>
            <a:ext cx="6892125" cy="52713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normAutofit fontScale="85000" lnSpcReduction="20000"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dirty="0"/>
              <a:t> </a:t>
            </a:r>
            <a:r>
              <a:rPr lang="en-US" sz="3000" b="1" i="1" dirty="0"/>
              <a:t>Constructive Criticism</a:t>
            </a:r>
            <a:r>
              <a:rPr lang="en-US" sz="3000" dirty="0"/>
              <a:t> is feedback that helps individuals recognize areas for improvement and guide them in enhancing their performance.</a:t>
            </a:r>
          </a:p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000" dirty="0"/>
              <a:t>
 </a:t>
            </a:r>
            <a:r>
              <a:rPr lang="en-US" sz="3000" b="1" i="1" dirty="0">
                <a:solidFill>
                  <a:schemeClr val="accent2">
                    <a:lumMod val="75000"/>
                  </a:schemeClr>
                </a:solidFill>
              </a:rPr>
              <a:t>Constructive Criticism 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is </a:t>
            </a:r>
          </a:p>
          <a:p>
            <a:pPr algn="ctr"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specific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 actionable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, and 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supportive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000" dirty="0"/>
              <a:t>
</a:t>
            </a:r>
            <a:r>
              <a:rPr lang="en-US" sz="3000" b="1" i="1" dirty="0"/>
              <a:t>Constructive Criticism</a:t>
            </a:r>
            <a:r>
              <a:rPr lang="en-US" sz="3000" dirty="0"/>
              <a:t> plays a crucial role in effective learning and personal growth by fostering an environment where mistakes are viewed as opportunities for development rather than failures.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7D27FB-DA2D-7518-9A8B-4D29A4FA4E43}"/>
              </a:ext>
            </a:extLst>
          </p:cNvPr>
          <p:cNvSpPr txBox="1"/>
          <p:nvPr/>
        </p:nvSpPr>
        <p:spPr>
          <a:xfrm>
            <a:off x="408327" y="148977"/>
            <a:ext cx="1073447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000" u="sng" dirty="0"/>
              <a:t>Defining Constructive Criticism &amp; Its Importance</a:t>
            </a:r>
            <a:endParaRPr sz="4000" u="sng" dirty="0"/>
          </a:p>
        </p:txBody>
      </p:sp>
    </p:spTree>
    <p:extLst>
      <p:ext uri="{BB962C8B-B14F-4D97-AF65-F5344CB8AC3E}">
        <p14:creationId xmlns:p14="http://schemas.microsoft.com/office/powerpoint/2010/main" val="63633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5CA65-D1DF-390F-2557-70AE62397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185255E-7E41-1F31-EC5F-76AE770075B7}"/>
              </a:ext>
            </a:extLst>
          </p:cNvPr>
          <p:cNvSpPr txBox="1"/>
          <p:nvPr/>
        </p:nvSpPr>
        <p:spPr>
          <a:xfrm>
            <a:off x="236483" y="1087695"/>
            <a:ext cx="8406072" cy="56521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dirty="0"/>
              <a:t> </a:t>
            </a:r>
            <a:r>
              <a:rPr lang="en-US" sz="2800" dirty="0"/>
              <a:t>The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amygdala</a:t>
            </a:r>
            <a:r>
              <a:rPr lang="en-US" sz="2800" dirty="0"/>
              <a:t> is the brain structure that processes emotions, particularly fear and threat responses!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b="1" dirty="0"/>
              <a:t>Emotional Responses </a:t>
            </a:r>
            <a:r>
              <a:rPr lang="en-US" sz="2400" dirty="0"/>
              <a:t>– Feelings of anxiety, defensiveness, or embarrassment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b="1" dirty="0"/>
              <a:t>Fight, flight, or freeze reaction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endParaRPr lang="en-US" sz="2400" dirty="0"/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b="1" dirty="0"/>
              <a:t>Feedback (compliment) sandwich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dirty="0"/>
              <a:t>Clear, specific, and behavior-focused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400" dirty="0"/>
              <a:t>Open dialogue and active listening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51F40B-9F32-9336-1E88-A4262A8A8769}"/>
              </a:ext>
            </a:extLst>
          </p:cNvPr>
          <p:cNvSpPr txBox="1"/>
          <p:nvPr/>
        </p:nvSpPr>
        <p:spPr>
          <a:xfrm>
            <a:off x="548640" y="201741"/>
            <a:ext cx="996375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400" u="sng" dirty="0"/>
              <a:t>The Neuroscience of Receiving Feedback</a:t>
            </a:r>
            <a:endParaRPr sz="4400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074E5-2E5A-15F6-3744-90D0B8608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864" y="1087695"/>
            <a:ext cx="4006136" cy="515087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44655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9AA642-F206-8D08-2814-F62A5567E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82199"/>
              </p:ext>
            </p:extLst>
          </p:nvPr>
        </p:nvGraphicFramePr>
        <p:xfrm>
          <a:off x="0" y="982550"/>
          <a:ext cx="12191999" cy="5656419"/>
        </p:xfrm>
        <a:graphic>
          <a:graphicData uri="http://schemas.openxmlformats.org/drawingml/2006/table">
            <a:tbl>
              <a:tblPr firstRow="1" firstCol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4655155">
                  <a:extLst>
                    <a:ext uri="{9D8B030D-6E8A-4147-A177-3AD203B41FA5}">
                      <a16:colId xmlns:a16="http://schemas.microsoft.com/office/drawing/2014/main" val="2945048926"/>
                    </a:ext>
                  </a:extLst>
                </a:gridCol>
                <a:gridCol w="3597165">
                  <a:extLst>
                    <a:ext uri="{9D8B030D-6E8A-4147-A177-3AD203B41FA5}">
                      <a16:colId xmlns:a16="http://schemas.microsoft.com/office/drawing/2014/main" val="2305531420"/>
                    </a:ext>
                  </a:extLst>
                </a:gridCol>
                <a:gridCol w="3939679">
                  <a:extLst>
                    <a:ext uri="{9D8B030D-6E8A-4147-A177-3AD203B41FA5}">
                      <a16:colId xmlns:a16="http://schemas.microsoft.com/office/drawing/2014/main" val="1053670582"/>
                    </a:ext>
                  </a:extLst>
                </a:gridCol>
              </a:tblGrid>
              <a:tr h="848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0" cap="none" spc="0" dirty="0">
                          <a:solidFill>
                            <a:schemeClr val="bg1"/>
                          </a:solidFill>
                          <a:effectLst/>
                        </a:rPr>
                        <a:t>Before Lab</a:t>
                      </a:r>
                      <a:endParaRPr lang="en-US" sz="2800" b="0" kern="100" cap="none" spc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601" marR="204240" marT="196071" marB="1021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0" cap="none" spc="0">
                          <a:solidFill>
                            <a:schemeClr val="bg1"/>
                          </a:solidFill>
                          <a:effectLst/>
                        </a:rPr>
                        <a:t>During Lab</a:t>
                      </a:r>
                      <a:endParaRPr lang="en-US" sz="2800" b="0" kern="100" cap="none" spc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0" cap="none" spc="0" dirty="0">
                          <a:solidFill>
                            <a:schemeClr val="bg1"/>
                          </a:solidFill>
                          <a:effectLst/>
                        </a:rPr>
                        <a:t>After Lab</a:t>
                      </a:r>
                      <a:endParaRPr lang="en-US" sz="2800" b="0" kern="100" cap="none" spc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905812"/>
                  </a:ext>
                </a:extLst>
              </a:tr>
              <a:tr h="957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Capture Attention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601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Reduce Overload &amp;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Chunk the demo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Retrieve Learning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819016"/>
                  </a:ext>
                </a:extLst>
              </a:tr>
              <a:tr h="11269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Reduce Cognitive Load &amp;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Chunk Directions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601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Use Cues and Check-ins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Reflect on Errors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948506"/>
                  </a:ext>
                </a:extLst>
              </a:tr>
              <a:tr h="13183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Clarify Purpose &amp;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Make the “why” Visible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601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Reset Attention &amp; Normalize Correction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 Transfer</a:t>
                      </a:r>
                      <a:endParaRPr lang="en-US" sz="2400" b="1" kern="100" cap="none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529418"/>
                  </a:ext>
                </a:extLst>
              </a:tr>
              <a:tr h="1056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cap="none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Activate Prior Knowledge</a:t>
                      </a:r>
                    </a:p>
                  </a:txBody>
                  <a:tcPr marL="510601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Coach in the Moment</a:t>
                      </a: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Connect to Next Time</a:t>
                      </a:r>
                    </a:p>
                  </a:txBody>
                  <a:tcPr marL="408480" marR="204240" marT="196071" marB="1021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7262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7155" y="233455"/>
            <a:ext cx="1075768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lang="en-US" sz="4000" dirty="0"/>
              <a:t>Putting It Together: </a:t>
            </a:r>
            <a:r>
              <a:rPr sz="4000" dirty="0"/>
              <a:t>The Brain-Based Culinary Lab</a:t>
            </a:r>
          </a:p>
        </p:txBody>
      </p:sp>
    </p:spTree>
    <p:extLst>
      <p:ext uri="{BB962C8B-B14F-4D97-AF65-F5344CB8AC3E}">
        <p14:creationId xmlns:p14="http://schemas.microsoft.com/office/powerpoint/2010/main" val="48510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321EC5-4F14-13A5-2CEC-8B4506F30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2828812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Where We Are Going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C8322D2C-8FA9-0B2A-F4E1-AAAA743F6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35098"/>
              </p:ext>
            </p:extLst>
          </p:nvPr>
        </p:nvGraphicFramePr>
        <p:xfrm>
          <a:off x="4409769" y="147484"/>
          <a:ext cx="7413422" cy="653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9933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000045C1-4B09-F151-6E9A-CD3F54A987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71915"/>
              </p:ext>
            </p:extLst>
          </p:nvPr>
        </p:nvGraphicFramePr>
        <p:xfrm>
          <a:off x="315310" y="1264178"/>
          <a:ext cx="11556124" cy="4953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8885029-AFE9-42B8-A36D-5F888795F781}"/>
              </a:ext>
            </a:extLst>
          </p:cNvPr>
          <p:cNvSpPr txBox="1"/>
          <p:nvPr/>
        </p:nvSpPr>
        <p:spPr>
          <a:xfrm>
            <a:off x="1696053" y="755362"/>
            <a:ext cx="9804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Example: Redesigning a Culinary Lab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8482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5549E29-E797-4A00-B030-3AB01640C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B6275C0-A12E-5AC9-E498-A28A8E9FCCAC}"/>
              </a:ext>
            </a:extLst>
          </p:cNvPr>
          <p:cNvSpPr txBox="1"/>
          <p:nvPr/>
        </p:nvSpPr>
        <p:spPr>
          <a:xfrm>
            <a:off x="1317998" y="286603"/>
            <a:ext cx="1049037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spc="-50" baseline="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Brain-Based Teaching Does Not Require Rebuilding Your Course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609E9FA-BDDE-45C4-8F5E-974D4208D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737E529-E43B-4948-B3C4-7F6B806FC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38E4CE2C-A927-D28F-8761-A873DD14F8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1838793"/>
              </p:ext>
            </p:extLst>
          </p:nvPr>
        </p:nvGraphicFramePr>
        <p:xfrm>
          <a:off x="662153" y="1845734"/>
          <a:ext cx="11146220" cy="4094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2061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F04C96D-BEB4-EDC8-E8A0-BACE1CE66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75689"/>
              </p:ext>
            </p:extLst>
          </p:nvPr>
        </p:nvGraphicFramePr>
        <p:xfrm>
          <a:off x="988142" y="905933"/>
          <a:ext cx="10309123" cy="5216078"/>
        </p:xfrm>
        <a:graphic>
          <a:graphicData uri="http://schemas.openxmlformats.org/drawingml/2006/table">
            <a:tbl>
              <a:tblPr firstRow="1" firstCol="1" bandRow="1"/>
              <a:tblGrid>
                <a:gridCol w="5511340">
                  <a:extLst>
                    <a:ext uri="{9D8B030D-6E8A-4147-A177-3AD203B41FA5}">
                      <a16:colId xmlns:a16="http://schemas.microsoft.com/office/drawing/2014/main" val="11539232"/>
                    </a:ext>
                  </a:extLst>
                </a:gridCol>
                <a:gridCol w="4797783">
                  <a:extLst>
                    <a:ext uri="{9D8B030D-6E8A-4147-A177-3AD203B41FA5}">
                      <a16:colId xmlns:a16="http://schemas.microsoft.com/office/drawing/2014/main" val="45437960"/>
                    </a:ext>
                  </a:extLst>
                </a:gridCol>
              </a:tblGrid>
              <a:tr h="629966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b="1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 your students…</a:t>
                      </a:r>
                      <a:endParaRPr lang="en-US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600" b="1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 this strategy</a:t>
                      </a:r>
                      <a:endParaRPr lang="en-US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339902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Forget steps during lab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Chunk the demo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806465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Start unfocused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Capture, Focus, Reset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579655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Repeat the same mistakes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2-minute retrieval warm-up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228925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Don’t understand purpose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Make the why visible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79599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Get overwhelmed by instructions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Cognitive load audit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194756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Struggle to transfer feedback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In-the-moment feedback cue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841966"/>
                  </a:ext>
                </a:extLst>
              </a:tr>
              <a:tr h="629966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Lose skills over time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5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Spiral a key skill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0761" marR="175380" marT="87690" marB="876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222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031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632419-6D30-E3AA-FE6B-EA801D9F7EF3}"/>
              </a:ext>
            </a:extLst>
          </p:cNvPr>
          <p:cNvSpPr txBox="1"/>
          <p:nvPr/>
        </p:nvSpPr>
        <p:spPr>
          <a:xfrm>
            <a:off x="492370" y="516835"/>
            <a:ext cx="3084844" cy="5772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50" dirty="0">
                <a:solidFill>
                  <a:srgbClr val="FFFFFF"/>
                </a:solidFill>
                <a:ea typeface="+mj-ea"/>
                <a:cs typeface="+mj-cs"/>
              </a:rPr>
              <a:t>Reflect on your one change!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50" dirty="0">
                <a:solidFill>
                  <a:srgbClr val="FFFFFF"/>
                </a:solidFill>
              </a:rPr>
              <a:t>Apply It to Your Next Lesson or Lab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spc="-5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(Activity 7, Page 13)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59EE4-72D4-E556-2CEE-2F1BFE682164}"/>
              </a:ext>
            </a:extLst>
          </p:cNvPr>
          <p:cNvSpPr txBox="1"/>
          <p:nvPr/>
        </p:nvSpPr>
        <p:spPr>
          <a:xfrm>
            <a:off x="4170216" y="496003"/>
            <a:ext cx="7947836" cy="600164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Capture, Focus, Reset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Chunk the demo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Cognitive load audit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Lower Threat, Raise Challenge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Make the “why” visible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2-minute retrieval warm-up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Spiral key culinary skills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4800" dirty="0"/>
              <a:t>Feedback during lab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8A3D8F50-ECA4-91F1-5C5B-35B1B3932C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809554"/>
              </p:ext>
            </p:extLst>
          </p:nvPr>
        </p:nvGraphicFramePr>
        <p:xfrm>
          <a:off x="4164530" y="496002"/>
          <a:ext cx="7947836" cy="6220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494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971044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46841" y="890027"/>
            <a:ext cx="6825036" cy="42652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 fontScale="85000" lnSpcReduction="20000"/>
          </a:bodyPr>
          <a:lstStyle/>
          <a:p>
            <a:pPr>
              <a:lnSpc>
                <a:spcPct val="120000"/>
              </a:lnSpc>
              <a:defRPr sz="2000" b="1">
                <a:solidFill>
                  <a:srgbClr val="B86337"/>
                </a:solidFill>
                <a:latin typeface="Aptos"/>
              </a:defRPr>
            </a:pPr>
            <a:r>
              <a:rPr sz="3500" dirty="0"/>
              <a:t>In my next culinary </a:t>
            </a:r>
            <a:r>
              <a:rPr lang="en-US" sz="3500" dirty="0"/>
              <a:t>lesson/</a:t>
            </a:r>
            <a:r>
              <a:rPr sz="3500" dirty="0"/>
              <a:t>lab, I wil</a:t>
            </a:r>
            <a:r>
              <a:rPr lang="en-US" sz="3500" dirty="0"/>
              <a:t>l use _____ before/during/after ________ so that students can __________.</a:t>
            </a:r>
          </a:p>
          <a:p>
            <a:pPr>
              <a:lnSpc>
                <a:spcPct val="120000"/>
              </a:lnSpc>
              <a:defRPr sz="2000" b="1">
                <a:solidFill>
                  <a:srgbClr val="B86337"/>
                </a:solidFill>
                <a:latin typeface="Aptos"/>
              </a:defRPr>
            </a:pPr>
            <a:endParaRPr lang="en-US" sz="3200" dirty="0"/>
          </a:p>
          <a:p>
            <a:pPr>
              <a:lnSpc>
                <a:spcPct val="120000"/>
              </a:lnSpc>
              <a:defRPr sz="2000" b="1">
                <a:solidFill>
                  <a:srgbClr val="B86337"/>
                </a:solidFill>
                <a:latin typeface="Aptos"/>
              </a:defRPr>
            </a:pPr>
            <a:r>
              <a:rPr lang="en-US" sz="3200" dirty="0">
                <a:solidFill>
                  <a:srgbClr val="0070C0"/>
                </a:solidFill>
              </a:rPr>
              <a:t>Example: In my next culinary lab, I will use a 2-minute retrieval warm-up before knife skills practice so that students can recall safety and precision expectations before they begin cutting.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388" y="182140"/>
            <a:ext cx="11147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Your One Change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3919DE-4009-DBA8-5F09-3B93D52C6290}"/>
              </a:ext>
            </a:extLst>
          </p:cNvPr>
          <p:cNvSpPr txBox="1"/>
          <p:nvPr/>
        </p:nvSpPr>
        <p:spPr>
          <a:xfrm>
            <a:off x="346841" y="5236343"/>
            <a:ext cx="85449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What is your first step for using this strategy?</a:t>
            </a:r>
          </a:p>
          <a:p>
            <a:r>
              <a:rPr lang="en-US" sz="2600" b="1" dirty="0"/>
              <a:t>How will you know if this strategy helped your students?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2AA607-F4FD-BCCA-F133-F7D839A14977}"/>
              </a:ext>
            </a:extLst>
          </p:cNvPr>
          <p:cNvSpPr txBox="1"/>
          <p:nvPr/>
        </p:nvSpPr>
        <p:spPr>
          <a:xfrm>
            <a:off x="7344517" y="4739826"/>
            <a:ext cx="481096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rgbClr val="FF0000"/>
                </a:solidFill>
              </a:rPr>
              <a:t>Think-Pair-Share</a:t>
            </a:r>
            <a:endParaRPr lang="en-US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35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ackground Image"/>
          <p:cNvPicPr>
            <a:picLocks noChangeAspect="1"/>
          </p:cNvPicPr>
          <p:nvPr/>
        </p:nvPicPr>
        <p:blipFill>
          <a:blip r:embed="rId3"/>
          <a:srcRect t="7148" b="7148"/>
          <a:stretch>
            <a:fillRect/>
          </a:stretch>
        </p:blipFill>
        <p:spPr>
          <a:xfrm>
            <a:off x="0" y="0"/>
            <a:ext cx="12191695" cy="63544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937218-9BBF-12D1-4237-7DEF4C090C9A}"/>
              </a:ext>
            </a:extLst>
          </p:cNvPr>
          <p:cNvSpPr txBox="1"/>
          <p:nvPr/>
        </p:nvSpPr>
        <p:spPr>
          <a:xfrm>
            <a:off x="3200399" y="5380121"/>
            <a:ext cx="558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CC"/>
                </a:solidFill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850886-6979-D10B-0875-F194114D5C23}"/>
              </a:ext>
            </a:extLst>
          </p:cNvPr>
          <p:cNvSpPr txBox="1"/>
          <p:nvPr/>
        </p:nvSpPr>
        <p:spPr>
          <a:xfrm>
            <a:off x="409903" y="1040471"/>
            <a:ext cx="1087820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One Change. One Lab</a:t>
            </a:r>
            <a:r>
              <a:rPr lang="en-US" sz="6600" b="1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6600" b="1" dirty="0">
              <a:solidFill>
                <a:schemeClr val="bg1"/>
              </a:solidFill>
            </a:endParaRPr>
          </a:p>
          <a:p>
            <a:pPr algn="ctr"/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rgbClr val="FFFF00"/>
                </a:solidFill>
              </a:rPr>
              <a:t>Before students cook, help them remember.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</a:rPr>
              <a:t>During lab, help them focus and adjust.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</a:rPr>
              <a:t>After the lab, help them transfer.</a:t>
            </a:r>
          </a:p>
        </p:txBody>
      </p:sp>
    </p:spTree>
    <p:extLst>
      <p:ext uri="{BB962C8B-B14F-4D97-AF65-F5344CB8AC3E}">
        <p14:creationId xmlns:p14="http://schemas.microsoft.com/office/powerpoint/2010/main" val="399287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extBox 10">
            <a:extLst>
              <a:ext uri="{FF2B5EF4-FFF2-40B4-BE49-F238E27FC236}">
                <a16:creationId xmlns:a16="http://schemas.microsoft.com/office/drawing/2014/main" id="{F20B0237-DB67-CC9B-AD4A-F5B372C4DA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484923"/>
              </p:ext>
            </p:extLst>
          </p:nvPr>
        </p:nvGraphicFramePr>
        <p:xfrm>
          <a:off x="427702" y="780813"/>
          <a:ext cx="13524271" cy="5221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88F2BBE-6CC1-258C-430D-78C059E2B0DD}"/>
              </a:ext>
            </a:extLst>
          </p:cNvPr>
          <p:cNvSpPr txBox="1"/>
          <p:nvPr/>
        </p:nvSpPr>
        <p:spPr>
          <a:xfrm>
            <a:off x="548640" y="196038"/>
            <a:ext cx="1079173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2D3C"/>
                </a:solidFill>
                <a:latin typeface="Aptos Display"/>
              </a:defRPr>
            </a:pPr>
            <a:r>
              <a:rPr dirty="0"/>
              <a:t>Today’s Big Question</a:t>
            </a:r>
            <a:r>
              <a:rPr lang="en-US" dirty="0"/>
              <a:t> – Why does this matter in Culinary Arts?</a:t>
            </a: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37C4F7-CB0F-278C-1406-378AA1AB732E}"/>
              </a:ext>
            </a:extLst>
          </p:cNvPr>
          <p:cNvSpPr txBox="1"/>
          <p:nvPr/>
        </p:nvSpPr>
        <p:spPr>
          <a:xfrm>
            <a:off x="1868048" y="6210562"/>
            <a:ext cx="8463016" cy="6452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srgbClr val="FFFF00"/>
                </a:solidFill>
              </a:rPr>
              <a:t>Culinary learning is brain-based learning in action!</a:t>
            </a:r>
            <a:endParaRPr lang="en-US" sz="2800" b="1" dirty="0">
              <a:solidFill>
                <a:srgbClr val="FFFF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273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654412" y="1241814"/>
            <a:ext cx="4345587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648929" y="225275"/>
            <a:ext cx="1023639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400" dirty="0"/>
              <a:t>Turn &amp; Talk — 60 Seconds</a:t>
            </a:r>
            <a:r>
              <a:rPr lang="en-US" sz="4400" dirty="0"/>
              <a:t> </a:t>
            </a:r>
            <a:r>
              <a:rPr lang="en-US" sz="2400" dirty="0"/>
              <a:t>(Activity 1, Handout Page 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12" y="1523583"/>
            <a:ext cx="7580400" cy="40410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sz="4000" dirty="0"/>
              <a:t>What is one thing students often:</a:t>
            </a:r>
            <a:endParaRPr lang="en-US" sz="4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4000" dirty="0"/>
              <a:t>Forget?</a:t>
            </a:r>
            <a:endParaRPr lang="en-US" sz="4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4000" dirty="0"/>
              <a:t>Miss during demonstrations?</a:t>
            </a:r>
            <a:endParaRPr lang="en-US" sz="40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4000" dirty="0"/>
              <a:t>Struggle to transfer into </a:t>
            </a:r>
            <a:r>
              <a:rPr lang="en-US" sz="4000" dirty="0"/>
              <a:t>lab</a:t>
            </a:r>
            <a:r>
              <a:rPr sz="4000" dirty="0"/>
              <a:t> performance?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86B8F4-602D-364F-6EBB-DCAC0B669B6D}"/>
              </a:ext>
            </a:extLst>
          </p:cNvPr>
          <p:cNvSpPr txBox="1"/>
          <p:nvPr/>
        </p:nvSpPr>
        <p:spPr>
          <a:xfrm>
            <a:off x="60691" y="5505647"/>
            <a:ext cx="8953796" cy="927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4800" dirty="0">
                <a:solidFill>
                  <a:srgbClr val="00B0F0"/>
                </a:solidFill>
              </a:rPr>
              <a:t>Be ready to share one example! </a:t>
            </a:r>
          </a:p>
        </p:txBody>
      </p:sp>
    </p:spTree>
    <p:extLst>
      <p:ext uri="{BB962C8B-B14F-4D97-AF65-F5344CB8AC3E}">
        <p14:creationId xmlns:p14="http://schemas.microsoft.com/office/powerpoint/2010/main" val="419194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7266" r="17266"/>
          <a:stretch>
            <a:fillRect/>
          </a:stretch>
        </p:blipFill>
        <p:spPr>
          <a:xfrm>
            <a:off x="6666271" y="268544"/>
            <a:ext cx="5215453" cy="5062395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425407" y="221226"/>
            <a:ext cx="6034387" cy="60615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600" b="1" dirty="0"/>
              <a:t>In a culinary lab, students must manage: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Attention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Working memory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Sensory input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Motor skills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Timing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Safety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dirty="0"/>
              <a:t>T</a:t>
            </a:r>
            <a:r>
              <a:rPr sz="2800" dirty="0"/>
              <a:t>eamwork</a:t>
            </a:r>
            <a:r>
              <a:rPr lang="en-US" sz="2800" dirty="0"/>
              <a:t> &amp; Communication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Problem-solving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Emotions</a:t>
            </a:r>
            <a:r>
              <a:rPr lang="en-US" sz="2800" dirty="0"/>
              <a:t> &amp; Pressure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B25714-3F03-9A45-FB45-C61D74D993C3}"/>
              </a:ext>
            </a:extLst>
          </p:cNvPr>
          <p:cNvSpPr txBox="1"/>
          <p:nvPr/>
        </p:nvSpPr>
        <p:spPr>
          <a:xfrm>
            <a:off x="425407" y="6230062"/>
            <a:ext cx="6400800" cy="71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600" b="1" i="1" dirty="0">
                <a:solidFill>
                  <a:srgbClr val="FFFF00"/>
                </a:solidFill>
              </a:rPr>
              <a:t>That is a lot of brainwork!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1745C0-CF42-7613-35BC-5C9135D8AB0B}"/>
              </a:ext>
            </a:extLst>
          </p:cNvPr>
          <p:cNvSpPr txBox="1"/>
          <p:nvPr/>
        </p:nvSpPr>
        <p:spPr>
          <a:xfrm>
            <a:off x="6826207" y="5447346"/>
            <a:ext cx="468269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dirty="0"/>
              <a:t>The Culinary Brain Is Busy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8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6522" r="16522"/>
          <a:stretch>
            <a:fillRect/>
          </a:stretch>
        </p:blipFill>
        <p:spPr>
          <a:xfrm>
            <a:off x="7500000" y="1283660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192000" y="756169"/>
            <a:ext cx="7118656" cy="55266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/>
              <a:t>Brain-based teaching means d</a:t>
            </a:r>
            <a:r>
              <a:rPr sz="3200" dirty="0"/>
              <a:t>esigning instruction around how people learn</a:t>
            </a:r>
            <a:r>
              <a:rPr lang="en-US" sz="3200" dirty="0"/>
              <a:t>!</a:t>
            </a:r>
          </a:p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2800" b="1" i="1" dirty="0"/>
              <a:t>It looks at: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Attention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Memory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Emotion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Motivation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Practice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Feedback</a:t>
            </a:r>
            <a:endParaRPr lang="en-US" sz="28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2800" dirty="0"/>
              <a:t>Transfer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91999" y="59012"/>
            <a:ext cx="79196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What Is Brain-Based Teaching?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106417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ight Image"/>
          <p:cNvPicPr>
            <a:picLocks noChangeAspect="1"/>
          </p:cNvPicPr>
          <p:nvPr/>
        </p:nvPicPr>
        <p:blipFill>
          <a:blip r:embed="rId3"/>
          <a:srcRect l="15459" r="15459"/>
          <a:stretch>
            <a:fillRect/>
          </a:stretch>
        </p:blipFill>
        <p:spPr>
          <a:xfrm>
            <a:off x="7500000" y="1078107"/>
            <a:ext cx="4500000" cy="4480560"/>
          </a:xfrm>
          <a:prstGeom prst="roundRect">
            <a:avLst>
              <a:gd name="adj" fmla="val 5000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379536" y="1314081"/>
            <a:ext cx="6895311" cy="4008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2D2D2D"/>
                </a:solidFill>
                <a:latin typeface="Aptos"/>
              </a:defRPr>
            </a:pPr>
            <a:r>
              <a:rPr lang="en-US" sz="3200" dirty="0"/>
              <a:t>Brain-based teaching is </a:t>
            </a:r>
            <a:r>
              <a:rPr lang="en-US" sz="3200" b="1" i="1" u="sng" dirty="0"/>
              <a:t>not</a:t>
            </a:r>
            <a:r>
              <a:rPr lang="en-US" sz="3200" u="sng" dirty="0"/>
              <a:t>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Learning styles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Left brain/right brain labels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Neuroscience jargon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A magic trick</a:t>
            </a:r>
            <a:endParaRPr lang="en-US" sz="3200" dirty="0"/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2D2D2D"/>
                </a:solidFill>
                <a:latin typeface="Aptos"/>
              </a:defRPr>
            </a:pPr>
            <a:r>
              <a:rPr sz="3200" dirty="0"/>
              <a:t>A replacement for good teaching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54383" y="252234"/>
            <a:ext cx="8502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2D3C"/>
                </a:solidFill>
                <a:latin typeface="Aptos Display"/>
              </a:defRPr>
            </a:pPr>
            <a:r>
              <a:rPr sz="4000" u="sng" dirty="0"/>
              <a:t>Brain-Based Teaching</a:t>
            </a:r>
            <a:r>
              <a:rPr lang="en-US" sz="4000" u="sng" dirty="0"/>
              <a:t>: What It </a:t>
            </a:r>
            <a:r>
              <a:rPr sz="4000" u="sng" dirty="0"/>
              <a:t>Is Not</a:t>
            </a:r>
            <a:endParaRPr lang="en-US" sz="4000" u="sng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0F94F0-818C-0F27-D1D2-95645FD9A4A4}"/>
              </a:ext>
            </a:extLst>
          </p:cNvPr>
          <p:cNvSpPr txBox="1"/>
          <p:nvPr/>
        </p:nvSpPr>
        <p:spPr>
          <a:xfrm>
            <a:off x="154383" y="5558667"/>
            <a:ext cx="828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It is intentional &amp; practical instructional design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874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5206F3-A0CE-0382-A29D-8DCD9532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Today’s Principles </a:t>
            </a: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and Strategies</a:t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4" name="TextBox 4">
            <a:extLst>
              <a:ext uri="{FF2B5EF4-FFF2-40B4-BE49-F238E27FC236}">
                <a16:creationId xmlns:a16="http://schemas.microsoft.com/office/drawing/2014/main" id="{7D6CD08B-987C-E0FE-D1E7-A3D953B99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544699"/>
              </p:ext>
            </p:extLst>
          </p:nvPr>
        </p:nvGraphicFramePr>
        <p:xfrm>
          <a:off x="4336462" y="268014"/>
          <a:ext cx="7624479" cy="635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637514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  <wetp:taskpane dockstate="right" visibility="0" width="438" row="7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3D79C99F-6478-44AD-B9CC-A2970242DF70}">
  <we:reference id="WA200005566" version="3.0.0.2" store="Omex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2079CFE-BDEC-4B97-91D1-78739D161307}">
  <we:reference id="f6ac6d1c-29aa-458d-9486-b2d8ef6deb96" version="1.3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roperties xmlns="http://schemas.myeducator.com/symphony/msoffice/properties/officeprops">9vqaWAn_9CdWpCqc8cnEUbdZ4VGEX16gpoYPpAGanrqcIcmfhv6Z9V6~w.mIwbGzDbGW9AnWjc34p06ZIxFX</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4EF9168495B48B3313703184818F0" ma:contentTypeVersion="15" ma:contentTypeDescription="Create a new document." ma:contentTypeScope="" ma:versionID="f98c6262f1a0948cf7083f085f941efa">
  <xsd:schema xmlns:xsd="http://www.w3.org/2001/XMLSchema" xmlns:xs="http://www.w3.org/2001/XMLSchema" xmlns:p="http://schemas.microsoft.com/office/2006/metadata/properties" xmlns:ns2="0309086a-e022-42a0-b31a-9ac518a90cb3" xmlns:ns3="aa131837-b6ef-4713-8133-17bc1c9c6624" targetNamespace="http://schemas.microsoft.com/office/2006/metadata/properties" ma:root="true" ma:fieldsID="f6291f8c99eabb0500cef5d83f7c5dab" ns2:_="" ns3:_="">
    <xsd:import namespace="0309086a-e022-42a0-b31a-9ac518a90cb3"/>
    <xsd:import namespace="aa131837-b6ef-4713-8133-17bc1c9c66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09086a-e022-42a0-b31a-9ac518a90c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5f9972f-ab15-4ad3-a488-adaa5b310a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31837-b6ef-4713-8133-17bc1c9c662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3652dd-56ce-49c6-96c8-ffafdb92ac47}" ma:internalName="TaxCatchAll" ma:showField="CatchAllData" ma:web="aa131837-b6ef-4713-8133-17bc1c9c66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131837-b6ef-4713-8133-17bc1c9c6624" xsi:nil="true"/>
    <lcf76f155ced4ddcb4097134ff3c332f xmlns="0309086a-e022-42a0-b31a-9ac518a90cb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C14C9C-E42A-47BC-957C-A46A958B3954}">
  <ds:schemaRefs>
    <ds:schemaRef ds:uri="http://schemas.myeducator.com/symphony/msoffice/properties/officeprops"/>
  </ds:schemaRefs>
</ds:datastoreItem>
</file>

<file path=customXml/itemProps2.xml><?xml version="1.0" encoding="utf-8"?>
<ds:datastoreItem xmlns:ds="http://schemas.openxmlformats.org/officeDocument/2006/customXml" ds:itemID="{2319F420-F05F-459A-817E-07FF2579F541}"/>
</file>

<file path=customXml/itemProps3.xml><?xml version="1.0" encoding="utf-8"?>
<ds:datastoreItem xmlns:ds="http://schemas.openxmlformats.org/officeDocument/2006/customXml" ds:itemID="{F5E25B8B-AB80-4AD7-A3F8-D7F80B479A7A}"/>
</file>

<file path=customXml/itemProps4.xml><?xml version="1.0" encoding="utf-8"?>
<ds:datastoreItem xmlns:ds="http://schemas.openxmlformats.org/officeDocument/2006/customXml" ds:itemID="{5636CFA7-4A6E-42A7-861C-20BA5A838143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5780</TotalTime>
  <Words>2197</Words>
  <Application>Microsoft Office PowerPoint</Application>
  <PresentationFormat>Widescreen</PresentationFormat>
  <Paragraphs>403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Arial</vt:lpstr>
      <vt:lpstr>Calibri</vt:lpstr>
      <vt:lpstr>Calibri Light</vt:lpstr>
      <vt:lpstr>Times New Roman</vt:lpstr>
      <vt:lpstr>Retrospect</vt:lpstr>
      <vt:lpstr>PowerPoint Presentation</vt:lpstr>
      <vt:lpstr>PowerPoint Presentation</vt:lpstr>
      <vt:lpstr>Where We Are Going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Principles  and Strategies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Dr. Colin Roche</dc:creator>
  <cp:keywords/>
  <dc:description>generated using python-pptx</dc:description>
  <cp:lastModifiedBy>Roche, Colin</cp:lastModifiedBy>
  <cp:revision>323</cp:revision>
  <cp:lastPrinted>2026-06-08T19:24:56Z</cp:lastPrinted>
  <dcterms:created xsi:type="dcterms:W3CDTF">2013-01-27T09:14:16Z</dcterms:created>
  <dcterms:modified xsi:type="dcterms:W3CDTF">2026-06-16T15:48:15Z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0x01010003F4EF9168495B48B3313703184818F0</vt:lpwstr>
  </property>
</Properties>
</file>